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9" r:id="rId3"/>
    <p:sldId id="27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9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CB03B0-D23E-4818-A653-B97232B62CA3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002AF2D0-9E4F-448F-A92A-54EBA6493C09}">
      <dgm:prSet phldrT="[Text]"/>
      <dgm:spPr>
        <a:xfrm>
          <a:off x="5357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F901040-5C59-4089-A4D0-B04AC2BCBE5C}" type="parTrans" cxnId="{A1DBEE9A-29F4-45F9-8A54-B85EFD26F5CC}">
      <dgm:prSet/>
      <dgm:spPr/>
      <dgm:t>
        <a:bodyPr/>
        <a:lstStyle/>
        <a:p>
          <a:endParaRPr lang="en-GB"/>
        </a:p>
      </dgm:t>
    </dgm:pt>
    <dgm:pt modelId="{7FF2DA0C-CA09-4A35-9179-8A69B389BE6F}" type="sibTrans" cxnId="{A1DBEE9A-29F4-45F9-8A54-B85EFD26F5CC}">
      <dgm:prSet/>
      <dgm:spPr>
        <a:xfrm>
          <a:off x="1766887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C444FE9A-1271-409D-A8AB-A2FED4E598B1}">
      <dgm:prSet phldrT="[Text]"/>
      <dgm:spPr>
        <a:xfrm>
          <a:off x="2247304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80A01D2B-2637-4156-97D9-D4294204023B}" type="parTrans" cxnId="{CBC69A54-2DD8-4AF9-A9D4-9F8947BB7C51}">
      <dgm:prSet/>
      <dgm:spPr/>
      <dgm:t>
        <a:bodyPr/>
        <a:lstStyle/>
        <a:p>
          <a:endParaRPr lang="en-GB"/>
        </a:p>
      </dgm:t>
    </dgm:pt>
    <dgm:pt modelId="{A27CCB5C-D61A-4323-AA49-9E4D147E242F}" type="sibTrans" cxnId="{CBC69A54-2DD8-4AF9-A9D4-9F8947BB7C51}">
      <dgm:prSet/>
      <dgm:spPr>
        <a:xfrm>
          <a:off x="4008834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F34E2AF9-06BB-41F9-94C6-BC34133B1A53}">
      <dgm:prSet phldrT="[Text]"/>
      <dgm:spPr>
        <a:xfrm>
          <a:off x="4489251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D00BDA4-3AFB-401A-847E-032568F49A9B}" type="parTrans" cxnId="{4C7DC4FA-4842-428B-B222-B30F855F6247}">
      <dgm:prSet/>
      <dgm:spPr/>
      <dgm:t>
        <a:bodyPr/>
        <a:lstStyle/>
        <a:p>
          <a:endParaRPr lang="en-GB"/>
        </a:p>
      </dgm:t>
    </dgm:pt>
    <dgm:pt modelId="{80AD1B86-DD68-43E2-BA5B-80C00BE4C995}" type="sibTrans" cxnId="{4C7DC4FA-4842-428B-B222-B30F855F6247}">
      <dgm:prSet/>
      <dgm:spPr/>
      <dgm:t>
        <a:bodyPr/>
        <a:lstStyle/>
        <a:p>
          <a:endParaRPr lang="en-GB"/>
        </a:p>
      </dgm:t>
    </dgm:pt>
    <dgm:pt modelId="{F42CA632-A4CC-4CAE-A09C-FE8258D7B646}" type="pres">
      <dgm:prSet presAssocID="{30CB03B0-D23E-4818-A653-B97232B62CA3}" presName="Name0" presStyleCnt="0">
        <dgm:presLayoutVars>
          <dgm:dir/>
          <dgm:resizeHandles val="exact"/>
        </dgm:presLayoutVars>
      </dgm:prSet>
      <dgm:spPr/>
    </dgm:pt>
    <dgm:pt modelId="{1C582E73-F424-400E-AEB6-04C0C6997462}" type="pres">
      <dgm:prSet presAssocID="{002AF2D0-9E4F-448F-A92A-54EBA6493C09}" presName="node" presStyleLbl="node1" presStyleIdx="0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264C5651-BB45-4811-8AF5-BEDBFC7FEE58}" type="pres">
      <dgm:prSet presAssocID="{7FF2DA0C-CA09-4A35-9179-8A69B389BE6F}" presName="sibTrans" presStyleLbl="sibTrans2D1" presStyleIdx="0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FCD599E7-616B-485E-B53F-E5AA6FE5E9A7}" type="pres">
      <dgm:prSet presAssocID="{7FF2DA0C-CA09-4A35-9179-8A69B389BE6F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AB505C5-3B73-4F23-9600-83BD84463EF2}" type="pres">
      <dgm:prSet presAssocID="{C444FE9A-1271-409D-A8AB-A2FED4E598B1}" presName="node" presStyleLbl="node1" presStyleIdx="1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E855FFAB-6EDA-4065-8FE3-0582B0BF24D0}" type="pres">
      <dgm:prSet presAssocID="{A27CCB5C-D61A-4323-AA49-9E4D147E242F}" presName="sibTrans" presStyleLbl="sibTrans2D1" presStyleIdx="1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6753DD36-33DE-482E-8530-78BC6092926D}" type="pres">
      <dgm:prSet presAssocID="{A27CCB5C-D61A-4323-AA49-9E4D147E242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2C84FE2B-D541-4F64-9B19-0ADAA9B1A710}" type="pres">
      <dgm:prSet presAssocID="{F34E2AF9-06BB-41F9-94C6-BC34133B1A53}" presName="node" presStyleLbl="node1" presStyleIdx="2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</dgm:ptLst>
  <dgm:cxnLst>
    <dgm:cxn modelId="{50AA7C6A-916F-4571-A088-AD0216E82E75}" type="presOf" srcId="{002AF2D0-9E4F-448F-A92A-54EBA6493C09}" destId="{1C582E73-F424-400E-AEB6-04C0C6997462}" srcOrd="0" destOrd="0" presId="urn:microsoft.com/office/officeart/2005/8/layout/process1"/>
    <dgm:cxn modelId="{220F555F-1226-46B4-A902-4064B320AA18}" type="presOf" srcId="{C444FE9A-1271-409D-A8AB-A2FED4E598B1}" destId="{EAB505C5-3B73-4F23-9600-83BD84463EF2}" srcOrd="0" destOrd="0" presId="urn:microsoft.com/office/officeart/2005/8/layout/process1"/>
    <dgm:cxn modelId="{4C7DC4FA-4842-428B-B222-B30F855F6247}" srcId="{30CB03B0-D23E-4818-A653-B97232B62CA3}" destId="{F34E2AF9-06BB-41F9-94C6-BC34133B1A53}" srcOrd="2" destOrd="0" parTransId="{1D00BDA4-3AFB-401A-847E-032568F49A9B}" sibTransId="{80AD1B86-DD68-43E2-BA5B-80C00BE4C995}"/>
    <dgm:cxn modelId="{CBC69A54-2DD8-4AF9-A9D4-9F8947BB7C51}" srcId="{30CB03B0-D23E-4818-A653-B97232B62CA3}" destId="{C444FE9A-1271-409D-A8AB-A2FED4E598B1}" srcOrd="1" destOrd="0" parTransId="{80A01D2B-2637-4156-97D9-D4294204023B}" sibTransId="{A27CCB5C-D61A-4323-AA49-9E4D147E242F}"/>
    <dgm:cxn modelId="{D4A40667-8604-431D-ACF6-C8FD22F98CE8}" type="presOf" srcId="{7FF2DA0C-CA09-4A35-9179-8A69B389BE6F}" destId="{264C5651-BB45-4811-8AF5-BEDBFC7FEE58}" srcOrd="0" destOrd="0" presId="urn:microsoft.com/office/officeart/2005/8/layout/process1"/>
    <dgm:cxn modelId="{A1DBEE9A-29F4-45F9-8A54-B85EFD26F5CC}" srcId="{30CB03B0-D23E-4818-A653-B97232B62CA3}" destId="{002AF2D0-9E4F-448F-A92A-54EBA6493C09}" srcOrd="0" destOrd="0" parTransId="{1F901040-5C59-4089-A4D0-B04AC2BCBE5C}" sibTransId="{7FF2DA0C-CA09-4A35-9179-8A69B389BE6F}"/>
    <dgm:cxn modelId="{38604BAD-B00A-480C-957D-74A5F45792A2}" type="presOf" srcId="{30CB03B0-D23E-4818-A653-B97232B62CA3}" destId="{F42CA632-A4CC-4CAE-A09C-FE8258D7B646}" srcOrd="0" destOrd="0" presId="urn:microsoft.com/office/officeart/2005/8/layout/process1"/>
    <dgm:cxn modelId="{035FBAF9-E87D-419D-9C5F-52D3141923C9}" type="presOf" srcId="{7FF2DA0C-CA09-4A35-9179-8A69B389BE6F}" destId="{FCD599E7-616B-485E-B53F-E5AA6FE5E9A7}" srcOrd="1" destOrd="0" presId="urn:microsoft.com/office/officeart/2005/8/layout/process1"/>
    <dgm:cxn modelId="{B36529EA-E6E5-4744-A14D-21C6ABB6C0D5}" type="presOf" srcId="{A27CCB5C-D61A-4323-AA49-9E4D147E242F}" destId="{6753DD36-33DE-482E-8530-78BC6092926D}" srcOrd="1" destOrd="0" presId="urn:microsoft.com/office/officeart/2005/8/layout/process1"/>
    <dgm:cxn modelId="{C39874E8-FC19-4821-AB0A-F9C45E8CA721}" type="presOf" srcId="{F34E2AF9-06BB-41F9-94C6-BC34133B1A53}" destId="{2C84FE2B-D541-4F64-9B19-0ADAA9B1A710}" srcOrd="0" destOrd="0" presId="urn:microsoft.com/office/officeart/2005/8/layout/process1"/>
    <dgm:cxn modelId="{5B8D5318-2D84-4081-B205-D3767A323D6A}" type="presOf" srcId="{A27CCB5C-D61A-4323-AA49-9E4D147E242F}" destId="{E855FFAB-6EDA-4065-8FE3-0582B0BF24D0}" srcOrd="0" destOrd="0" presId="urn:microsoft.com/office/officeart/2005/8/layout/process1"/>
    <dgm:cxn modelId="{A3F3AA92-359A-4E5A-99D2-44886D3303EE}" type="presParOf" srcId="{F42CA632-A4CC-4CAE-A09C-FE8258D7B646}" destId="{1C582E73-F424-400E-AEB6-04C0C6997462}" srcOrd="0" destOrd="0" presId="urn:microsoft.com/office/officeart/2005/8/layout/process1"/>
    <dgm:cxn modelId="{A191FF8A-B45A-4E8D-A756-6B40F15DB2A0}" type="presParOf" srcId="{F42CA632-A4CC-4CAE-A09C-FE8258D7B646}" destId="{264C5651-BB45-4811-8AF5-BEDBFC7FEE58}" srcOrd="1" destOrd="0" presId="urn:microsoft.com/office/officeart/2005/8/layout/process1"/>
    <dgm:cxn modelId="{4DCE2F4A-FB66-44D6-BDF4-D6C2D8AD8167}" type="presParOf" srcId="{264C5651-BB45-4811-8AF5-BEDBFC7FEE58}" destId="{FCD599E7-616B-485E-B53F-E5AA6FE5E9A7}" srcOrd="0" destOrd="0" presId="urn:microsoft.com/office/officeart/2005/8/layout/process1"/>
    <dgm:cxn modelId="{FB69FA34-3AAE-4325-A86D-2834E6C5DCE5}" type="presParOf" srcId="{F42CA632-A4CC-4CAE-A09C-FE8258D7B646}" destId="{EAB505C5-3B73-4F23-9600-83BD84463EF2}" srcOrd="2" destOrd="0" presId="urn:microsoft.com/office/officeart/2005/8/layout/process1"/>
    <dgm:cxn modelId="{1958CBAD-EE6B-4B17-ADD9-A44869903A4D}" type="presParOf" srcId="{F42CA632-A4CC-4CAE-A09C-FE8258D7B646}" destId="{E855FFAB-6EDA-4065-8FE3-0582B0BF24D0}" srcOrd="3" destOrd="0" presId="urn:microsoft.com/office/officeart/2005/8/layout/process1"/>
    <dgm:cxn modelId="{CED4B935-B53C-4119-AA27-2430DDFF3B63}" type="presParOf" srcId="{E855FFAB-6EDA-4065-8FE3-0582B0BF24D0}" destId="{6753DD36-33DE-482E-8530-78BC6092926D}" srcOrd="0" destOrd="0" presId="urn:microsoft.com/office/officeart/2005/8/layout/process1"/>
    <dgm:cxn modelId="{2A404DA1-EE86-4DA6-BD99-83F7A5B80751}" type="presParOf" srcId="{F42CA632-A4CC-4CAE-A09C-FE8258D7B646}" destId="{2C84FE2B-D541-4F64-9B19-0ADAA9B1A7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0A7A5F-C135-4FBD-BD40-7A0E5F5D1AD2}" type="doc">
      <dgm:prSet loTypeId="urn:microsoft.com/office/officeart/2005/8/layout/process1" loCatId="process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E1AA3962-6FD1-4D2E-AF36-204C1B3CD747}">
      <dgm:prSet phldrT="[Text]" custT="1"/>
      <dgm:spPr>
        <a:xfrm>
          <a:off x="2995" y="299074"/>
          <a:ext cx="1309632" cy="785779"/>
        </a:xfrm>
        <a:solidFill>
          <a:srgbClr val="EA349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gm:spPr>
      <dgm:t>
        <a:bodyPr/>
        <a:lstStyle/>
        <a:p>
          <a:r>
            <a:rPr lang="ru-RU" sz="2000" b="1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Наличие</a:t>
          </a:r>
          <a:endParaRPr lang="en-GB" sz="2000" b="1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84483C2F-9699-47DE-A995-6F659ACCB044}" type="parTrans" cxnId="{693C8E9A-9855-4905-A998-1351F95DEF17}">
      <dgm:prSet/>
      <dgm:spPr/>
      <dgm:t>
        <a:bodyPr/>
        <a:lstStyle/>
        <a:p>
          <a:endParaRPr lang="en-GB" sz="2400" b="1">
            <a:solidFill>
              <a:schemeClr val="bg1"/>
            </a:solidFill>
          </a:endParaRPr>
        </a:p>
      </dgm:t>
    </dgm:pt>
    <dgm:pt modelId="{FFD28482-1299-4876-BB92-0B25E9A3BC04}" type="sibTrans" cxnId="{693C8E9A-9855-4905-A998-1351F95DEF17}">
      <dgm:prSet custT="1"/>
      <dgm:spPr>
        <a:xfrm>
          <a:off x="1443591" y="529569"/>
          <a:ext cx="277642" cy="324788"/>
        </a:xfrm>
        <a:solidFill>
          <a:srgbClr val="EA3492">
            <a:tint val="6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gm:spPr>
      <dgm:t>
        <a:bodyPr/>
        <a:lstStyle/>
        <a:p>
          <a:endParaRPr lang="en-GB" sz="2400" b="1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42D8E034-D80D-40D9-83DD-37B6A23F476C}">
      <dgm:prSet phldrT="[Text]" custT="1"/>
      <dgm:spPr>
        <a:xfrm>
          <a:off x="1836480" y="299074"/>
          <a:ext cx="1309632" cy="785779"/>
        </a:xfrm>
        <a:solidFill>
          <a:srgbClr val="EA349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gm:spPr>
      <dgm:t>
        <a:bodyPr/>
        <a:lstStyle/>
        <a:p>
          <a:r>
            <a:rPr lang="ru-RU" sz="2000" b="1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Полка</a:t>
          </a:r>
          <a:endParaRPr lang="en-GB" sz="2000" b="1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7C933873-AD78-4CCF-9D81-1F62D8F06723}" type="parTrans" cxnId="{D89D5479-F29C-4E8A-84F9-3BB8E2EB2975}">
      <dgm:prSet/>
      <dgm:spPr/>
      <dgm:t>
        <a:bodyPr/>
        <a:lstStyle/>
        <a:p>
          <a:endParaRPr lang="en-GB" sz="2400" b="1">
            <a:solidFill>
              <a:schemeClr val="bg1"/>
            </a:solidFill>
          </a:endParaRPr>
        </a:p>
      </dgm:t>
    </dgm:pt>
    <dgm:pt modelId="{8C15AE0B-0B9E-436D-9257-4E8F7A0B6A19}" type="sibTrans" cxnId="{D89D5479-F29C-4E8A-84F9-3BB8E2EB2975}">
      <dgm:prSet custT="1"/>
      <dgm:spPr>
        <a:xfrm>
          <a:off x="3277076" y="529569"/>
          <a:ext cx="277642" cy="324788"/>
        </a:xfrm>
        <a:solidFill>
          <a:srgbClr val="EA3492">
            <a:tint val="6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gm:spPr>
      <dgm:t>
        <a:bodyPr/>
        <a:lstStyle/>
        <a:p>
          <a:endParaRPr lang="en-GB" sz="2400" b="1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0A04DA81-0F7A-4746-BF85-853588F7C1DD}">
      <dgm:prSet phldrT="[Text]" custT="1"/>
      <dgm:spPr>
        <a:xfrm>
          <a:off x="3669966" y="299074"/>
          <a:ext cx="1309632" cy="785779"/>
        </a:xfrm>
        <a:solidFill>
          <a:srgbClr val="EA349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gm:spPr>
      <dgm:t>
        <a:bodyPr/>
        <a:lstStyle/>
        <a:p>
          <a:r>
            <a:rPr lang="ru-RU" sz="2000" b="1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Детейлинг</a:t>
          </a:r>
          <a:endParaRPr lang="en-GB" sz="2000" b="1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985A7065-3E57-4D7D-8717-58B1171FAF53}" type="parTrans" cxnId="{A467B2CE-4EC6-4C05-A510-85E630C381C7}">
      <dgm:prSet/>
      <dgm:spPr/>
      <dgm:t>
        <a:bodyPr/>
        <a:lstStyle/>
        <a:p>
          <a:endParaRPr lang="en-GB" sz="2400" b="1">
            <a:solidFill>
              <a:schemeClr val="bg1"/>
            </a:solidFill>
          </a:endParaRPr>
        </a:p>
      </dgm:t>
    </dgm:pt>
    <dgm:pt modelId="{45D5499A-D3E8-4007-A638-E390960B6784}" type="sibTrans" cxnId="{A467B2CE-4EC6-4C05-A510-85E630C381C7}">
      <dgm:prSet custT="1"/>
      <dgm:spPr>
        <a:xfrm>
          <a:off x="5110562" y="529569"/>
          <a:ext cx="277642" cy="324788"/>
        </a:xfrm>
        <a:solidFill>
          <a:srgbClr val="EA3492">
            <a:tint val="6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gm:spPr>
      <dgm:t>
        <a:bodyPr/>
        <a:lstStyle/>
        <a:p>
          <a:endParaRPr lang="en-GB" sz="2400" b="1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EF77A624-1AFF-4A14-95A1-0DC3DF40D730}">
      <dgm:prSet phldrT="[Text]" custT="1"/>
      <dgm:spPr>
        <a:xfrm>
          <a:off x="5503452" y="299074"/>
          <a:ext cx="1309632" cy="785779"/>
        </a:xfrm>
        <a:solidFill>
          <a:srgbClr val="EA349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gm:spPr>
      <dgm:t>
        <a:bodyPr/>
        <a:lstStyle/>
        <a:p>
          <a:r>
            <a:rPr lang="ru-RU" sz="2000" b="1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Промо</a:t>
          </a:r>
          <a:endParaRPr lang="en-GB" sz="2000" b="1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DB0B1AD7-2A5A-4E36-9A96-5550C0581666}" type="parTrans" cxnId="{7FA08324-1F41-4D59-8C54-D80633FB7038}">
      <dgm:prSet/>
      <dgm:spPr/>
      <dgm:t>
        <a:bodyPr/>
        <a:lstStyle/>
        <a:p>
          <a:endParaRPr lang="en-GB" sz="2400" b="1">
            <a:solidFill>
              <a:schemeClr val="bg1"/>
            </a:solidFill>
          </a:endParaRPr>
        </a:p>
      </dgm:t>
    </dgm:pt>
    <dgm:pt modelId="{1385FCB9-9B10-477B-8997-8B2EF81A4181}" type="sibTrans" cxnId="{7FA08324-1F41-4D59-8C54-D80633FB7038}">
      <dgm:prSet/>
      <dgm:spPr/>
      <dgm:t>
        <a:bodyPr/>
        <a:lstStyle/>
        <a:p>
          <a:endParaRPr lang="en-GB" sz="2400" b="1">
            <a:solidFill>
              <a:schemeClr val="bg1"/>
            </a:solidFill>
          </a:endParaRPr>
        </a:p>
      </dgm:t>
    </dgm:pt>
    <dgm:pt modelId="{FF2EC90D-C8C2-426C-B0BE-B3924338A4A4}" type="pres">
      <dgm:prSet presAssocID="{990A7A5F-C135-4FBD-BD40-7A0E5F5D1AD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F9702F0-BA99-465D-B78D-B1028DC38186}" type="pres">
      <dgm:prSet presAssocID="{E1AA3962-6FD1-4D2E-AF36-204C1B3CD747}" presName="node" presStyleLbl="node1" presStyleIdx="0" presStyleCnt="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E3D62F63-2725-46EE-B0AE-F38AB0438CB7}" type="pres">
      <dgm:prSet presAssocID="{FFD28482-1299-4876-BB92-0B25E9A3BC04}" presName="sibTrans" presStyleLbl="sibTrans2D1" presStyleIdx="0" presStyleCnt="3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3B1C3501-2173-42EA-B2E4-DB5BAA8EFE06}" type="pres">
      <dgm:prSet presAssocID="{FFD28482-1299-4876-BB92-0B25E9A3BC04}" presName="connectorText" presStyleLbl="sibTrans2D1" presStyleIdx="0" presStyleCnt="3"/>
      <dgm:spPr/>
      <dgm:t>
        <a:bodyPr/>
        <a:lstStyle/>
        <a:p>
          <a:endParaRPr lang="en-GB"/>
        </a:p>
      </dgm:t>
    </dgm:pt>
    <dgm:pt modelId="{F6BF832F-E538-4050-B565-4BEE2A62F2FF}" type="pres">
      <dgm:prSet presAssocID="{42D8E034-D80D-40D9-83DD-37B6A23F476C}" presName="node" presStyleLbl="node1" presStyleIdx="1" presStyleCnt="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98FB57B7-1EA8-4F6B-9629-E507B89FA167}" type="pres">
      <dgm:prSet presAssocID="{8C15AE0B-0B9E-436D-9257-4E8F7A0B6A19}" presName="sibTrans" presStyleLbl="sibTrans2D1" presStyleIdx="1" presStyleCnt="3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BEB4B503-D301-40FA-89E2-128C78964FE1}" type="pres">
      <dgm:prSet presAssocID="{8C15AE0B-0B9E-436D-9257-4E8F7A0B6A19}" presName="connectorText" presStyleLbl="sibTrans2D1" presStyleIdx="1" presStyleCnt="3"/>
      <dgm:spPr/>
      <dgm:t>
        <a:bodyPr/>
        <a:lstStyle/>
        <a:p>
          <a:endParaRPr lang="en-GB"/>
        </a:p>
      </dgm:t>
    </dgm:pt>
    <dgm:pt modelId="{9F14AD55-A28A-4650-990F-B80106D5540D}" type="pres">
      <dgm:prSet presAssocID="{0A04DA81-0F7A-4746-BF85-853588F7C1DD}" presName="node" presStyleLbl="node1" presStyleIdx="2" presStyleCnt="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4AB60119-6BF5-4353-9385-A938EE84009F}" type="pres">
      <dgm:prSet presAssocID="{45D5499A-D3E8-4007-A638-E390960B6784}" presName="sibTrans" presStyleLbl="sibTrans2D1" presStyleIdx="2" presStyleCnt="3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2EA407C1-BA5D-41A9-96EF-FABD5BEDE1D8}" type="pres">
      <dgm:prSet presAssocID="{45D5499A-D3E8-4007-A638-E390960B6784}" presName="connectorText" presStyleLbl="sibTrans2D1" presStyleIdx="2" presStyleCnt="3"/>
      <dgm:spPr/>
      <dgm:t>
        <a:bodyPr/>
        <a:lstStyle/>
        <a:p>
          <a:endParaRPr lang="en-GB"/>
        </a:p>
      </dgm:t>
    </dgm:pt>
    <dgm:pt modelId="{3DA335AD-354E-426C-BE61-3CD23B032986}" type="pres">
      <dgm:prSet presAssocID="{EF77A624-1AFF-4A14-95A1-0DC3DF40D730}" presName="node" presStyleLbl="node1" presStyleIdx="3" presStyleCnt="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</dgm:ptLst>
  <dgm:cxnLst>
    <dgm:cxn modelId="{7FA08324-1F41-4D59-8C54-D80633FB7038}" srcId="{990A7A5F-C135-4FBD-BD40-7A0E5F5D1AD2}" destId="{EF77A624-1AFF-4A14-95A1-0DC3DF40D730}" srcOrd="3" destOrd="0" parTransId="{DB0B1AD7-2A5A-4E36-9A96-5550C0581666}" sibTransId="{1385FCB9-9B10-477B-8997-8B2EF81A4181}"/>
    <dgm:cxn modelId="{693C8E9A-9855-4905-A998-1351F95DEF17}" srcId="{990A7A5F-C135-4FBD-BD40-7A0E5F5D1AD2}" destId="{E1AA3962-6FD1-4D2E-AF36-204C1B3CD747}" srcOrd="0" destOrd="0" parTransId="{84483C2F-9699-47DE-A995-6F659ACCB044}" sibTransId="{FFD28482-1299-4876-BB92-0B25E9A3BC04}"/>
    <dgm:cxn modelId="{9F7FD8A6-9DD1-40C6-8455-0BDD7F0A52AA}" type="presOf" srcId="{8C15AE0B-0B9E-436D-9257-4E8F7A0B6A19}" destId="{98FB57B7-1EA8-4F6B-9629-E507B89FA167}" srcOrd="0" destOrd="0" presId="urn:microsoft.com/office/officeart/2005/8/layout/process1"/>
    <dgm:cxn modelId="{E6F14C54-9A73-434F-8C1F-E69A589549E4}" type="presOf" srcId="{45D5499A-D3E8-4007-A638-E390960B6784}" destId="{2EA407C1-BA5D-41A9-96EF-FABD5BEDE1D8}" srcOrd="1" destOrd="0" presId="urn:microsoft.com/office/officeart/2005/8/layout/process1"/>
    <dgm:cxn modelId="{1A8B0E20-110B-4F82-A457-5DD5CAF80265}" type="presOf" srcId="{FFD28482-1299-4876-BB92-0B25E9A3BC04}" destId="{3B1C3501-2173-42EA-B2E4-DB5BAA8EFE06}" srcOrd="1" destOrd="0" presId="urn:microsoft.com/office/officeart/2005/8/layout/process1"/>
    <dgm:cxn modelId="{A984DA15-4498-4CFB-AA2E-B9D336298E87}" type="presOf" srcId="{EF77A624-1AFF-4A14-95A1-0DC3DF40D730}" destId="{3DA335AD-354E-426C-BE61-3CD23B032986}" srcOrd="0" destOrd="0" presId="urn:microsoft.com/office/officeart/2005/8/layout/process1"/>
    <dgm:cxn modelId="{35E9A125-267F-4D7D-BE34-3F9A39905D50}" type="presOf" srcId="{45D5499A-D3E8-4007-A638-E390960B6784}" destId="{4AB60119-6BF5-4353-9385-A938EE84009F}" srcOrd="0" destOrd="0" presId="urn:microsoft.com/office/officeart/2005/8/layout/process1"/>
    <dgm:cxn modelId="{D89D5479-F29C-4E8A-84F9-3BB8E2EB2975}" srcId="{990A7A5F-C135-4FBD-BD40-7A0E5F5D1AD2}" destId="{42D8E034-D80D-40D9-83DD-37B6A23F476C}" srcOrd="1" destOrd="0" parTransId="{7C933873-AD78-4CCF-9D81-1F62D8F06723}" sibTransId="{8C15AE0B-0B9E-436D-9257-4E8F7A0B6A19}"/>
    <dgm:cxn modelId="{1253B5C2-3C18-46BA-AB61-46DA0DD632C0}" type="presOf" srcId="{0A04DA81-0F7A-4746-BF85-853588F7C1DD}" destId="{9F14AD55-A28A-4650-990F-B80106D5540D}" srcOrd="0" destOrd="0" presId="urn:microsoft.com/office/officeart/2005/8/layout/process1"/>
    <dgm:cxn modelId="{75F98083-4126-4564-9604-693FDD85BA8B}" type="presOf" srcId="{E1AA3962-6FD1-4D2E-AF36-204C1B3CD747}" destId="{9F9702F0-BA99-465D-B78D-B1028DC38186}" srcOrd="0" destOrd="0" presId="urn:microsoft.com/office/officeart/2005/8/layout/process1"/>
    <dgm:cxn modelId="{A467B2CE-4EC6-4C05-A510-85E630C381C7}" srcId="{990A7A5F-C135-4FBD-BD40-7A0E5F5D1AD2}" destId="{0A04DA81-0F7A-4746-BF85-853588F7C1DD}" srcOrd="2" destOrd="0" parTransId="{985A7065-3E57-4D7D-8717-58B1171FAF53}" sibTransId="{45D5499A-D3E8-4007-A638-E390960B6784}"/>
    <dgm:cxn modelId="{10F698A6-EFC1-4CC8-A9A8-8C363BF0C59D}" type="presOf" srcId="{8C15AE0B-0B9E-436D-9257-4E8F7A0B6A19}" destId="{BEB4B503-D301-40FA-89E2-128C78964FE1}" srcOrd="1" destOrd="0" presId="urn:microsoft.com/office/officeart/2005/8/layout/process1"/>
    <dgm:cxn modelId="{7579F71F-3141-4E34-90E1-C8994961AD28}" type="presOf" srcId="{42D8E034-D80D-40D9-83DD-37B6A23F476C}" destId="{F6BF832F-E538-4050-B565-4BEE2A62F2FF}" srcOrd="0" destOrd="0" presId="urn:microsoft.com/office/officeart/2005/8/layout/process1"/>
    <dgm:cxn modelId="{134FFCA0-ADD0-49D7-B548-1B7B09265160}" type="presOf" srcId="{FFD28482-1299-4876-BB92-0B25E9A3BC04}" destId="{E3D62F63-2725-46EE-B0AE-F38AB0438CB7}" srcOrd="0" destOrd="0" presId="urn:microsoft.com/office/officeart/2005/8/layout/process1"/>
    <dgm:cxn modelId="{11A8EBBE-DCC3-4978-A443-646037E66218}" type="presOf" srcId="{990A7A5F-C135-4FBD-BD40-7A0E5F5D1AD2}" destId="{FF2EC90D-C8C2-426C-B0BE-B3924338A4A4}" srcOrd="0" destOrd="0" presId="urn:microsoft.com/office/officeart/2005/8/layout/process1"/>
    <dgm:cxn modelId="{197518F4-B1EE-4771-A100-78F3FD2EFAED}" type="presParOf" srcId="{FF2EC90D-C8C2-426C-B0BE-B3924338A4A4}" destId="{9F9702F0-BA99-465D-B78D-B1028DC38186}" srcOrd="0" destOrd="0" presId="urn:microsoft.com/office/officeart/2005/8/layout/process1"/>
    <dgm:cxn modelId="{9331C061-34D4-4039-9AE5-8FFE91129CD6}" type="presParOf" srcId="{FF2EC90D-C8C2-426C-B0BE-B3924338A4A4}" destId="{E3D62F63-2725-46EE-B0AE-F38AB0438CB7}" srcOrd="1" destOrd="0" presId="urn:microsoft.com/office/officeart/2005/8/layout/process1"/>
    <dgm:cxn modelId="{48F230BF-6CDD-430D-8594-05FF800688AD}" type="presParOf" srcId="{E3D62F63-2725-46EE-B0AE-F38AB0438CB7}" destId="{3B1C3501-2173-42EA-B2E4-DB5BAA8EFE06}" srcOrd="0" destOrd="0" presId="urn:microsoft.com/office/officeart/2005/8/layout/process1"/>
    <dgm:cxn modelId="{789CFB07-4ECE-4224-B18E-3EADF276C210}" type="presParOf" srcId="{FF2EC90D-C8C2-426C-B0BE-B3924338A4A4}" destId="{F6BF832F-E538-4050-B565-4BEE2A62F2FF}" srcOrd="2" destOrd="0" presId="urn:microsoft.com/office/officeart/2005/8/layout/process1"/>
    <dgm:cxn modelId="{DCCC4300-A032-4915-93FE-BF2FAB553075}" type="presParOf" srcId="{FF2EC90D-C8C2-426C-B0BE-B3924338A4A4}" destId="{98FB57B7-1EA8-4F6B-9629-E507B89FA167}" srcOrd="3" destOrd="0" presId="urn:microsoft.com/office/officeart/2005/8/layout/process1"/>
    <dgm:cxn modelId="{5A5C5E8C-BAF3-46AD-840E-927F7C6D97D7}" type="presParOf" srcId="{98FB57B7-1EA8-4F6B-9629-E507B89FA167}" destId="{BEB4B503-D301-40FA-89E2-128C78964FE1}" srcOrd="0" destOrd="0" presId="urn:microsoft.com/office/officeart/2005/8/layout/process1"/>
    <dgm:cxn modelId="{6263BCF4-9CB6-42B2-BCAC-104BA717F53D}" type="presParOf" srcId="{FF2EC90D-C8C2-426C-B0BE-B3924338A4A4}" destId="{9F14AD55-A28A-4650-990F-B80106D5540D}" srcOrd="4" destOrd="0" presId="urn:microsoft.com/office/officeart/2005/8/layout/process1"/>
    <dgm:cxn modelId="{6220ABC8-0B6F-456F-870A-B49AA2BAE181}" type="presParOf" srcId="{FF2EC90D-C8C2-426C-B0BE-B3924338A4A4}" destId="{4AB60119-6BF5-4353-9385-A938EE84009F}" srcOrd="5" destOrd="0" presId="urn:microsoft.com/office/officeart/2005/8/layout/process1"/>
    <dgm:cxn modelId="{479B419F-F8BB-4AD8-81B4-6FC10CCE2F92}" type="presParOf" srcId="{4AB60119-6BF5-4353-9385-A938EE84009F}" destId="{2EA407C1-BA5D-41A9-96EF-FABD5BEDE1D8}" srcOrd="0" destOrd="0" presId="urn:microsoft.com/office/officeart/2005/8/layout/process1"/>
    <dgm:cxn modelId="{19EAFADA-F058-4ECB-BEC3-BE7E376DD233}" type="presParOf" srcId="{FF2EC90D-C8C2-426C-B0BE-B3924338A4A4}" destId="{3DA335AD-354E-426C-BE61-3CD23B03298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CB03B0-D23E-4818-A653-B97232B62CA3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002AF2D0-9E4F-448F-A92A-54EBA6493C09}">
      <dgm:prSet phldrT="[Text]"/>
      <dgm:spPr>
        <a:xfrm>
          <a:off x="5357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F901040-5C59-4089-A4D0-B04AC2BCBE5C}" type="parTrans" cxnId="{A1DBEE9A-29F4-45F9-8A54-B85EFD26F5CC}">
      <dgm:prSet/>
      <dgm:spPr/>
      <dgm:t>
        <a:bodyPr/>
        <a:lstStyle/>
        <a:p>
          <a:endParaRPr lang="en-GB"/>
        </a:p>
      </dgm:t>
    </dgm:pt>
    <dgm:pt modelId="{7FF2DA0C-CA09-4A35-9179-8A69B389BE6F}" type="sibTrans" cxnId="{A1DBEE9A-29F4-45F9-8A54-B85EFD26F5CC}">
      <dgm:prSet/>
      <dgm:spPr>
        <a:xfrm>
          <a:off x="1766887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C444FE9A-1271-409D-A8AB-A2FED4E598B1}">
      <dgm:prSet phldrT="[Text]"/>
      <dgm:spPr>
        <a:xfrm>
          <a:off x="2247304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80A01D2B-2637-4156-97D9-D4294204023B}" type="parTrans" cxnId="{CBC69A54-2DD8-4AF9-A9D4-9F8947BB7C51}">
      <dgm:prSet/>
      <dgm:spPr/>
      <dgm:t>
        <a:bodyPr/>
        <a:lstStyle/>
        <a:p>
          <a:endParaRPr lang="en-GB"/>
        </a:p>
      </dgm:t>
    </dgm:pt>
    <dgm:pt modelId="{A27CCB5C-D61A-4323-AA49-9E4D147E242F}" type="sibTrans" cxnId="{CBC69A54-2DD8-4AF9-A9D4-9F8947BB7C51}">
      <dgm:prSet/>
      <dgm:spPr>
        <a:xfrm>
          <a:off x="4008834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F34E2AF9-06BB-41F9-94C6-BC34133B1A53}">
      <dgm:prSet phldrT="[Text]"/>
      <dgm:spPr>
        <a:xfrm>
          <a:off x="4489251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D00BDA4-3AFB-401A-847E-032568F49A9B}" type="parTrans" cxnId="{4C7DC4FA-4842-428B-B222-B30F855F6247}">
      <dgm:prSet/>
      <dgm:spPr/>
      <dgm:t>
        <a:bodyPr/>
        <a:lstStyle/>
        <a:p>
          <a:endParaRPr lang="en-GB"/>
        </a:p>
      </dgm:t>
    </dgm:pt>
    <dgm:pt modelId="{80AD1B86-DD68-43E2-BA5B-80C00BE4C995}" type="sibTrans" cxnId="{4C7DC4FA-4842-428B-B222-B30F855F6247}">
      <dgm:prSet/>
      <dgm:spPr/>
      <dgm:t>
        <a:bodyPr/>
        <a:lstStyle/>
        <a:p>
          <a:endParaRPr lang="en-GB"/>
        </a:p>
      </dgm:t>
    </dgm:pt>
    <dgm:pt modelId="{F42CA632-A4CC-4CAE-A09C-FE8258D7B646}" type="pres">
      <dgm:prSet presAssocID="{30CB03B0-D23E-4818-A653-B97232B62CA3}" presName="Name0" presStyleCnt="0">
        <dgm:presLayoutVars>
          <dgm:dir/>
          <dgm:resizeHandles val="exact"/>
        </dgm:presLayoutVars>
      </dgm:prSet>
      <dgm:spPr/>
    </dgm:pt>
    <dgm:pt modelId="{1C582E73-F424-400E-AEB6-04C0C6997462}" type="pres">
      <dgm:prSet presAssocID="{002AF2D0-9E4F-448F-A92A-54EBA6493C09}" presName="node" presStyleLbl="node1" presStyleIdx="0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264C5651-BB45-4811-8AF5-BEDBFC7FEE58}" type="pres">
      <dgm:prSet presAssocID="{7FF2DA0C-CA09-4A35-9179-8A69B389BE6F}" presName="sibTrans" presStyleLbl="sibTrans2D1" presStyleIdx="0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FCD599E7-616B-485E-B53F-E5AA6FE5E9A7}" type="pres">
      <dgm:prSet presAssocID="{7FF2DA0C-CA09-4A35-9179-8A69B389BE6F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AB505C5-3B73-4F23-9600-83BD84463EF2}" type="pres">
      <dgm:prSet presAssocID="{C444FE9A-1271-409D-A8AB-A2FED4E598B1}" presName="node" presStyleLbl="node1" presStyleIdx="1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E855FFAB-6EDA-4065-8FE3-0582B0BF24D0}" type="pres">
      <dgm:prSet presAssocID="{A27CCB5C-D61A-4323-AA49-9E4D147E242F}" presName="sibTrans" presStyleLbl="sibTrans2D1" presStyleIdx="1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6753DD36-33DE-482E-8530-78BC6092926D}" type="pres">
      <dgm:prSet presAssocID="{A27CCB5C-D61A-4323-AA49-9E4D147E242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2C84FE2B-D541-4F64-9B19-0ADAA9B1A710}" type="pres">
      <dgm:prSet presAssocID="{F34E2AF9-06BB-41F9-94C6-BC34133B1A53}" presName="node" presStyleLbl="node1" presStyleIdx="2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</dgm:ptLst>
  <dgm:cxnLst>
    <dgm:cxn modelId="{4C7DC4FA-4842-428B-B222-B30F855F6247}" srcId="{30CB03B0-D23E-4818-A653-B97232B62CA3}" destId="{F34E2AF9-06BB-41F9-94C6-BC34133B1A53}" srcOrd="2" destOrd="0" parTransId="{1D00BDA4-3AFB-401A-847E-032568F49A9B}" sibTransId="{80AD1B86-DD68-43E2-BA5B-80C00BE4C995}"/>
    <dgm:cxn modelId="{7AF80E3F-A204-4C79-A418-1D8FE2F056E7}" type="presOf" srcId="{C444FE9A-1271-409D-A8AB-A2FED4E598B1}" destId="{EAB505C5-3B73-4F23-9600-83BD84463EF2}" srcOrd="0" destOrd="0" presId="urn:microsoft.com/office/officeart/2005/8/layout/process1"/>
    <dgm:cxn modelId="{1C5235BB-4E24-4B04-A44A-3D7A6190EBC2}" type="presOf" srcId="{7FF2DA0C-CA09-4A35-9179-8A69B389BE6F}" destId="{FCD599E7-616B-485E-B53F-E5AA6FE5E9A7}" srcOrd="1" destOrd="0" presId="urn:microsoft.com/office/officeart/2005/8/layout/process1"/>
    <dgm:cxn modelId="{CBC69A54-2DD8-4AF9-A9D4-9F8947BB7C51}" srcId="{30CB03B0-D23E-4818-A653-B97232B62CA3}" destId="{C444FE9A-1271-409D-A8AB-A2FED4E598B1}" srcOrd="1" destOrd="0" parTransId="{80A01D2B-2637-4156-97D9-D4294204023B}" sibTransId="{A27CCB5C-D61A-4323-AA49-9E4D147E242F}"/>
    <dgm:cxn modelId="{4BF7DE80-D900-4072-96A9-5AFDB68AF5A1}" type="presOf" srcId="{002AF2D0-9E4F-448F-A92A-54EBA6493C09}" destId="{1C582E73-F424-400E-AEB6-04C0C6997462}" srcOrd="0" destOrd="0" presId="urn:microsoft.com/office/officeart/2005/8/layout/process1"/>
    <dgm:cxn modelId="{74F3D9CE-2DEB-4941-AC3B-745FCB333373}" type="presOf" srcId="{F34E2AF9-06BB-41F9-94C6-BC34133B1A53}" destId="{2C84FE2B-D541-4F64-9B19-0ADAA9B1A710}" srcOrd="0" destOrd="0" presId="urn:microsoft.com/office/officeart/2005/8/layout/process1"/>
    <dgm:cxn modelId="{1223475D-0756-487E-A7CD-0F4FFB925D38}" type="presOf" srcId="{A27CCB5C-D61A-4323-AA49-9E4D147E242F}" destId="{E855FFAB-6EDA-4065-8FE3-0582B0BF24D0}" srcOrd="0" destOrd="0" presId="urn:microsoft.com/office/officeart/2005/8/layout/process1"/>
    <dgm:cxn modelId="{CFA58CC3-9D3C-40A0-8403-C8F6748C3885}" type="presOf" srcId="{7FF2DA0C-CA09-4A35-9179-8A69B389BE6F}" destId="{264C5651-BB45-4811-8AF5-BEDBFC7FEE58}" srcOrd="0" destOrd="0" presId="urn:microsoft.com/office/officeart/2005/8/layout/process1"/>
    <dgm:cxn modelId="{206EEBC3-8220-4E49-A0F5-1BB4AF9C4192}" type="presOf" srcId="{30CB03B0-D23E-4818-A653-B97232B62CA3}" destId="{F42CA632-A4CC-4CAE-A09C-FE8258D7B646}" srcOrd="0" destOrd="0" presId="urn:microsoft.com/office/officeart/2005/8/layout/process1"/>
    <dgm:cxn modelId="{A1DBEE9A-29F4-45F9-8A54-B85EFD26F5CC}" srcId="{30CB03B0-D23E-4818-A653-B97232B62CA3}" destId="{002AF2D0-9E4F-448F-A92A-54EBA6493C09}" srcOrd="0" destOrd="0" parTransId="{1F901040-5C59-4089-A4D0-B04AC2BCBE5C}" sibTransId="{7FF2DA0C-CA09-4A35-9179-8A69B389BE6F}"/>
    <dgm:cxn modelId="{839AABFF-8397-4BB6-A70A-2E200C6E59C4}" type="presOf" srcId="{A27CCB5C-D61A-4323-AA49-9E4D147E242F}" destId="{6753DD36-33DE-482E-8530-78BC6092926D}" srcOrd="1" destOrd="0" presId="urn:microsoft.com/office/officeart/2005/8/layout/process1"/>
    <dgm:cxn modelId="{CD7BD1AD-169C-4F28-A130-6BF4C833C750}" type="presParOf" srcId="{F42CA632-A4CC-4CAE-A09C-FE8258D7B646}" destId="{1C582E73-F424-400E-AEB6-04C0C6997462}" srcOrd="0" destOrd="0" presId="urn:microsoft.com/office/officeart/2005/8/layout/process1"/>
    <dgm:cxn modelId="{F04ED4DD-78CB-4AAA-9418-929C3B6E5730}" type="presParOf" srcId="{F42CA632-A4CC-4CAE-A09C-FE8258D7B646}" destId="{264C5651-BB45-4811-8AF5-BEDBFC7FEE58}" srcOrd="1" destOrd="0" presId="urn:microsoft.com/office/officeart/2005/8/layout/process1"/>
    <dgm:cxn modelId="{771000FD-01F9-471A-81CD-8C0D5F61B81D}" type="presParOf" srcId="{264C5651-BB45-4811-8AF5-BEDBFC7FEE58}" destId="{FCD599E7-616B-485E-B53F-E5AA6FE5E9A7}" srcOrd="0" destOrd="0" presId="urn:microsoft.com/office/officeart/2005/8/layout/process1"/>
    <dgm:cxn modelId="{8A0B004F-AB34-4438-87E5-1422080F018B}" type="presParOf" srcId="{F42CA632-A4CC-4CAE-A09C-FE8258D7B646}" destId="{EAB505C5-3B73-4F23-9600-83BD84463EF2}" srcOrd="2" destOrd="0" presId="urn:microsoft.com/office/officeart/2005/8/layout/process1"/>
    <dgm:cxn modelId="{8919E536-4FE9-4FB7-82ED-23BB0E7A7404}" type="presParOf" srcId="{F42CA632-A4CC-4CAE-A09C-FE8258D7B646}" destId="{E855FFAB-6EDA-4065-8FE3-0582B0BF24D0}" srcOrd="3" destOrd="0" presId="urn:microsoft.com/office/officeart/2005/8/layout/process1"/>
    <dgm:cxn modelId="{DA66B47E-AD35-4FA7-94EF-3959C08FBBDD}" type="presParOf" srcId="{E855FFAB-6EDA-4065-8FE3-0582B0BF24D0}" destId="{6753DD36-33DE-482E-8530-78BC6092926D}" srcOrd="0" destOrd="0" presId="urn:microsoft.com/office/officeart/2005/8/layout/process1"/>
    <dgm:cxn modelId="{307145D1-6C21-437C-9E39-BD3FCEE1A077}" type="presParOf" srcId="{F42CA632-A4CC-4CAE-A09C-FE8258D7B646}" destId="{2C84FE2B-D541-4F64-9B19-0ADAA9B1A7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CB03B0-D23E-4818-A653-B97232B62CA3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002AF2D0-9E4F-448F-A92A-54EBA6493C09}">
      <dgm:prSet phldrT="[Text]"/>
      <dgm:spPr>
        <a:xfrm>
          <a:off x="5357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F901040-5C59-4089-A4D0-B04AC2BCBE5C}" type="parTrans" cxnId="{A1DBEE9A-29F4-45F9-8A54-B85EFD26F5CC}">
      <dgm:prSet/>
      <dgm:spPr/>
      <dgm:t>
        <a:bodyPr/>
        <a:lstStyle/>
        <a:p>
          <a:endParaRPr lang="en-GB"/>
        </a:p>
      </dgm:t>
    </dgm:pt>
    <dgm:pt modelId="{7FF2DA0C-CA09-4A35-9179-8A69B389BE6F}" type="sibTrans" cxnId="{A1DBEE9A-29F4-45F9-8A54-B85EFD26F5CC}">
      <dgm:prSet/>
      <dgm:spPr>
        <a:xfrm>
          <a:off x="1766887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C444FE9A-1271-409D-A8AB-A2FED4E598B1}">
      <dgm:prSet phldrT="[Text]"/>
      <dgm:spPr>
        <a:xfrm>
          <a:off x="2247304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80A01D2B-2637-4156-97D9-D4294204023B}" type="parTrans" cxnId="{CBC69A54-2DD8-4AF9-A9D4-9F8947BB7C51}">
      <dgm:prSet/>
      <dgm:spPr/>
      <dgm:t>
        <a:bodyPr/>
        <a:lstStyle/>
        <a:p>
          <a:endParaRPr lang="en-GB"/>
        </a:p>
      </dgm:t>
    </dgm:pt>
    <dgm:pt modelId="{A27CCB5C-D61A-4323-AA49-9E4D147E242F}" type="sibTrans" cxnId="{CBC69A54-2DD8-4AF9-A9D4-9F8947BB7C51}">
      <dgm:prSet/>
      <dgm:spPr>
        <a:xfrm>
          <a:off x="4008834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F34E2AF9-06BB-41F9-94C6-BC34133B1A53}">
      <dgm:prSet phldrT="[Text]"/>
      <dgm:spPr>
        <a:xfrm>
          <a:off x="4489251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D00BDA4-3AFB-401A-847E-032568F49A9B}" type="parTrans" cxnId="{4C7DC4FA-4842-428B-B222-B30F855F6247}">
      <dgm:prSet/>
      <dgm:spPr/>
      <dgm:t>
        <a:bodyPr/>
        <a:lstStyle/>
        <a:p>
          <a:endParaRPr lang="en-GB"/>
        </a:p>
      </dgm:t>
    </dgm:pt>
    <dgm:pt modelId="{80AD1B86-DD68-43E2-BA5B-80C00BE4C995}" type="sibTrans" cxnId="{4C7DC4FA-4842-428B-B222-B30F855F6247}">
      <dgm:prSet/>
      <dgm:spPr/>
      <dgm:t>
        <a:bodyPr/>
        <a:lstStyle/>
        <a:p>
          <a:endParaRPr lang="en-GB"/>
        </a:p>
      </dgm:t>
    </dgm:pt>
    <dgm:pt modelId="{F42CA632-A4CC-4CAE-A09C-FE8258D7B646}" type="pres">
      <dgm:prSet presAssocID="{30CB03B0-D23E-4818-A653-B97232B62CA3}" presName="Name0" presStyleCnt="0">
        <dgm:presLayoutVars>
          <dgm:dir/>
          <dgm:resizeHandles val="exact"/>
        </dgm:presLayoutVars>
      </dgm:prSet>
      <dgm:spPr/>
    </dgm:pt>
    <dgm:pt modelId="{1C582E73-F424-400E-AEB6-04C0C6997462}" type="pres">
      <dgm:prSet presAssocID="{002AF2D0-9E4F-448F-A92A-54EBA6493C09}" presName="node" presStyleLbl="node1" presStyleIdx="0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264C5651-BB45-4811-8AF5-BEDBFC7FEE58}" type="pres">
      <dgm:prSet presAssocID="{7FF2DA0C-CA09-4A35-9179-8A69B389BE6F}" presName="sibTrans" presStyleLbl="sibTrans2D1" presStyleIdx="0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FCD599E7-616B-485E-B53F-E5AA6FE5E9A7}" type="pres">
      <dgm:prSet presAssocID="{7FF2DA0C-CA09-4A35-9179-8A69B389BE6F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AB505C5-3B73-4F23-9600-83BD84463EF2}" type="pres">
      <dgm:prSet presAssocID="{C444FE9A-1271-409D-A8AB-A2FED4E598B1}" presName="node" presStyleLbl="node1" presStyleIdx="1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E855FFAB-6EDA-4065-8FE3-0582B0BF24D0}" type="pres">
      <dgm:prSet presAssocID="{A27CCB5C-D61A-4323-AA49-9E4D147E242F}" presName="sibTrans" presStyleLbl="sibTrans2D1" presStyleIdx="1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6753DD36-33DE-482E-8530-78BC6092926D}" type="pres">
      <dgm:prSet presAssocID="{A27CCB5C-D61A-4323-AA49-9E4D147E242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2C84FE2B-D541-4F64-9B19-0ADAA9B1A710}" type="pres">
      <dgm:prSet presAssocID="{F34E2AF9-06BB-41F9-94C6-BC34133B1A53}" presName="node" presStyleLbl="node1" presStyleIdx="2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</dgm:ptLst>
  <dgm:cxnLst>
    <dgm:cxn modelId="{4C7DC4FA-4842-428B-B222-B30F855F6247}" srcId="{30CB03B0-D23E-4818-A653-B97232B62CA3}" destId="{F34E2AF9-06BB-41F9-94C6-BC34133B1A53}" srcOrd="2" destOrd="0" parTransId="{1D00BDA4-3AFB-401A-847E-032568F49A9B}" sibTransId="{80AD1B86-DD68-43E2-BA5B-80C00BE4C995}"/>
    <dgm:cxn modelId="{CBC69A54-2DD8-4AF9-A9D4-9F8947BB7C51}" srcId="{30CB03B0-D23E-4818-A653-B97232B62CA3}" destId="{C444FE9A-1271-409D-A8AB-A2FED4E598B1}" srcOrd="1" destOrd="0" parTransId="{80A01D2B-2637-4156-97D9-D4294204023B}" sibTransId="{A27CCB5C-D61A-4323-AA49-9E4D147E242F}"/>
    <dgm:cxn modelId="{6B15F562-861D-474A-8928-4053C91EF699}" type="presOf" srcId="{F34E2AF9-06BB-41F9-94C6-BC34133B1A53}" destId="{2C84FE2B-D541-4F64-9B19-0ADAA9B1A710}" srcOrd="0" destOrd="0" presId="urn:microsoft.com/office/officeart/2005/8/layout/process1"/>
    <dgm:cxn modelId="{A1DBEE9A-29F4-45F9-8A54-B85EFD26F5CC}" srcId="{30CB03B0-D23E-4818-A653-B97232B62CA3}" destId="{002AF2D0-9E4F-448F-A92A-54EBA6493C09}" srcOrd="0" destOrd="0" parTransId="{1F901040-5C59-4089-A4D0-B04AC2BCBE5C}" sibTransId="{7FF2DA0C-CA09-4A35-9179-8A69B389BE6F}"/>
    <dgm:cxn modelId="{3647A6F2-CB5D-45CA-BA58-9D1B92C32698}" type="presOf" srcId="{7FF2DA0C-CA09-4A35-9179-8A69B389BE6F}" destId="{264C5651-BB45-4811-8AF5-BEDBFC7FEE58}" srcOrd="0" destOrd="0" presId="urn:microsoft.com/office/officeart/2005/8/layout/process1"/>
    <dgm:cxn modelId="{1C744225-F4A5-4E9E-9152-07CA306EFFE3}" type="presOf" srcId="{7FF2DA0C-CA09-4A35-9179-8A69B389BE6F}" destId="{FCD599E7-616B-485E-B53F-E5AA6FE5E9A7}" srcOrd="1" destOrd="0" presId="urn:microsoft.com/office/officeart/2005/8/layout/process1"/>
    <dgm:cxn modelId="{560AAEF3-1433-4A7C-8DFC-4BB1A41A8433}" type="presOf" srcId="{002AF2D0-9E4F-448F-A92A-54EBA6493C09}" destId="{1C582E73-F424-400E-AEB6-04C0C6997462}" srcOrd="0" destOrd="0" presId="urn:microsoft.com/office/officeart/2005/8/layout/process1"/>
    <dgm:cxn modelId="{4C2AC4F7-1444-499C-882E-74F84D45FA60}" type="presOf" srcId="{A27CCB5C-D61A-4323-AA49-9E4D147E242F}" destId="{E855FFAB-6EDA-4065-8FE3-0582B0BF24D0}" srcOrd="0" destOrd="0" presId="urn:microsoft.com/office/officeart/2005/8/layout/process1"/>
    <dgm:cxn modelId="{90DC5951-0CD4-4DF6-9684-54F7D90689A8}" type="presOf" srcId="{A27CCB5C-D61A-4323-AA49-9E4D147E242F}" destId="{6753DD36-33DE-482E-8530-78BC6092926D}" srcOrd="1" destOrd="0" presId="urn:microsoft.com/office/officeart/2005/8/layout/process1"/>
    <dgm:cxn modelId="{57D3CD1E-FAF2-4AB8-8E6A-022698150DBB}" type="presOf" srcId="{C444FE9A-1271-409D-A8AB-A2FED4E598B1}" destId="{EAB505C5-3B73-4F23-9600-83BD84463EF2}" srcOrd="0" destOrd="0" presId="urn:microsoft.com/office/officeart/2005/8/layout/process1"/>
    <dgm:cxn modelId="{B951E29E-0214-4DA4-A92C-9920EBF7FE30}" type="presOf" srcId="{30CB03B0-D23E-4818-A653-B97232B62CA3}" destId="{F42CA632-A4CC-4CAE-A09C-FE8258D7B646}" srcOrd="0" destOrd="0" presId="urn:microsoft.com/office/officeart/2005/8/layout/process1"/>
    <dgm:cxn modelId="{3DF576F2-994C-4231-9F4C-55F926B6E827}" type="presParOf" srcId="{F42CA632-A4CC-4CAE-A09C-FE8258D7B646}" destId="{1C582E73-F424-400E-AEB6-04C0C6997462}" srcOrd="0" destOrd="0" presId="urn:microsoft.com/office/officeart/2005/8/layout/process1"/>
    <dgm:cxn modelId="{AD54C2C4-7BB4-47F5-AED9-82457066EBAD}" type="presParOf" srcId="{F42CA632-A4CC-4CAE-A09C-FE8258D7B646}" destId="{264C5651-BB45-4811-8AF5-BEDBFC7FEE58}" srcOrd="1" destOrd="0" presId="urn:microsoft.com/office/officeart/2005/8/layout/process1"/>
    <dgm:cxn modelId="{0F8C28C5-FD45-4CC8-BBE0-DD50CEBAF3A0}" type="presParOf" srcId="{264C5651-BB45-4811-8AF5-BEDBFC7FEE58}" destId="{FCD599E7-616B-485E-B53F-E5AA6FE5E9A7}" srcOrd="0" destOrd="0" presId="urn:microsoft.com/office/officeart/2005/8/layout/process1"/>
    <dgm:cxn modelId="{5EF35649-239F-4C4C-8F37-EB67B4BB1444}" type="presParOf" srcId="{F42CA632-A4CC-4CAE-A09C-FE8258D7B646}" destId="{EAB505C5-3B73-4F23-9600-83BD84463EF2}" srcOrd="2" destOrd="0" presId="urn:microsoft.com/office/officeart/2005/8/layout/process1"/>
    <dgm:cxn modelId="{08E0D589-0379-492E-9B3B-073E2E3E91FE}" type="presParOf" srcId="{F42CA632-A4CC-4CAE-A09C-FE8258D7B646}" destId="{E855FFAB-6EDA-4065-8FE3-0582B0BF24D0}" srcOrd="3" destOrd="0" presId="urn:microsoft.com/office/officeart/2005/8/layout/process1"/>
    <dgm:cxn modelId="{01BC5CAC-6637-494A-9036-AE62CFF2AC92}" type="presParOf" srcId="{E855FFAB-6EDA-4065-8FE3-0582B0BF24D0}" destId="{6753DD36-33DE-482E-8530-78BC6092926D}" srcOrd="0" destOrd="0" presId="urn:microsoft.com/office/officeart/2005/8/layout/process1"/>
    <dgm:cxn modelId="{6C4DF521-F77A-4AA4-948D-13BB79D31FCC}" type="presParOf" srcId="{F42CA632-A4CC-4CAE-A09C-FE8258D7B646}" destId="{2C84FE2B-D541-4F64-9B19-0ADAA9B1A7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CB03B0-D23E-4818-A653-B97232B62CA3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002AF2D0-9E4F-448F-A92A-54EBA6493C09}">
      <dgm:prSet phldrT="[Text]"/>
      <dgm:spPr>
        <a:xfrm>
          <a:off x="5357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F901040-5C59-4089-A4D0-B04AC2BCBE5C}" type="parTrans" cxnId="{A1DBEE9A-29F4-45F9-8A54-B85EFD26F5CC}">
      <dgm:prSet/>
      <dgm:spPr/>
      <dgm:t>
        <a:bodyPr/>
        <a:lstStyle/>
        <a:p>
          <a:endParaRPr lang="en-GB"/>
        </a:p>
      </dgm:t>
    </dgm:pt>
    <dgm:pt modelId="{7FF2DA0C-CA09-4A35-9179-8A69B389BE6F}" type="sibTrans" cxnId="{A1DBEE9A-29F4-45F9-8A54-B85EFD26F5CC}">
      <dgm:prSet/>
      <dgm:spPr>
        <a:xfrm>
          <a:off x="1766887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C444FE9A-1271-409D-A8AB-A2FED4E598B1}">
      <dgm:prSet phldrT="[Text]"/>
      <dgm:spPr>
        <a:xfrm>
          <a:off x="2247304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80A01D2B-2637-4156-97D9-D4294204023B}" type="parTrans" cxnId="{CBC69A54-2DD8-4AF9-A9D4-9F8947BB7C51}">
      <dgm:prSet/>
      <dgm:spPr/>
      <dgm:t>
        <a:bodyPr/>
        <a:lstStyle/>
        <a:p>
          <a:endParaRPr lang="en-GB"/>
        </a:p>
      </dgm:t>
    </dgm:pt>
    <dgm:pt modelId="{A27CCB5C-D61A-4323-AA49-9E4D147E242F}" type="sibTrans" cxnId="{CBC69A54-2DD8-4AF9-A9D4-9F8947BB7C51}">
      <dgm:prSet/>
      <dgm:spPr>
        <a:xfrm>
          <a:off x="4008834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F34E2AF9-06BB-41F9-94C6-BC34133B1A53}">
      <dgm:prSet phldrT="[Text]"/>
      <dgm:spPr>
        <a:xfrm>
          <a:off x="4489251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D00BDA4-3AFB-401A-847E-032568F49A9B}" type="parTrans" cxnId="{4C7DC4FA-4842-428B-B222-B30F855F6247}">
      <dgm:prSet/>
      <dgm:spPr/>
      <dgm:t>
        <a:bodyPr/>
        <a:lstStyle/>
        <a:p>
          <a:endParaRPr lang="en-GB"/>
        </a:p>
      </dgm:t>
    </dgm:pt>
    <dgm:pt modelId="{80AD1B86-DD68-43E2-BA5B-80C00BE4C995}" type="sibTrans" cxnId="{4C7DC4FA-4842-428B-B222-B30F855F6247}">
      <dgm:prSet/>
      <dgm:spPr/>
      <dgm:t>
        <a:bodyPr/>
        <a:lstStyle/>
        <a:p>
          <a:endParaRPr lang="en-GB"/>
        </a:p>
      </dgm:t>
    </dgm:pt>
    <dgm:pt modelId="{F42CA632-A4CC-4CAE-A09C-FE8258D7B646}" type="pres">
      <dgm:prSet presAssocID="{30CB03B0-D23E-4818-A653-B97232B62CA3}" presName="Name0" presStyleCnt="0">
        <dgm:presLayoutVars>
          <dgm:dir/>
          <dgm:resizeHandles val="exact"/>
        </dgm:presLayoutVars>
      </dgm:prSet>
      <dgm:spPr/>
    </dgm:pt>
    <dgm:pt modelId="{1C582E73-F424-400E-AEB6-04C0C6997462}" type="pres">
      <dgm:prSet presAssocID="{002AF2D0-9E4F-448F-A92A-54EBA6493C09}" presName="node" presStyleLbl="node1" presStyleIdx="0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264C5651-BB45-4811-8AF5-BEDBFC7FEE58}" type="pres">
      <dgm:prSet presAssocID="{7FF2DA0C-CA09-4A35-9179-8A69B389BE6F}" presName="sibTrans" presStyleLbl="sibTrans2D1" presStyleIdx="0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FCD599E7-616B-485E-B53F-E5AA6FE5E9A7}" type="pres">
      <dgm:prSet presAssocID="{7FF2DA0C-CA09-4A35-9179-8A69B389BE6F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AB505C5-3B73-4F23-9600-83BD84463EF2}" type="pres">
      <dgm:prSet presAssocID="{C444FE9A-1271-409D-A8AB-A2FED4E598B1}" presName="node" presStyleLbl="node1" presStyleIdx="1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E855FFAB-6EDA-4065-8FE3-0582B0BF24D0}" type="pres">
      <dgm:prSet presAssocID="{A27CCB5C-D61A-4323-AA49-9E4D147E242F}" presName="sibTrans" presStyleLbl="sibTrans2D1" presStyleIdx="1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6753DD36-33DE-482E-8530-78BC6092926D}" type="pres">
      <dgm:prSet presAssocID="{A27CCB5C-D61A-4323-AA49-9E4D147E242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2C84FE2B-D541-4F64-9B19-0ADAA9B1A710}" type="pres">
      <dgm:prSet presAssocID="{F34E2AF9-06BB-41F9-94C6-BC34133B1A53}" presName="node" presStyleLbl="node1" presStyleIdx="2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</dgm:ptLst>
  <dgm:cxnLst>
    <dgm:cxn modelId="{F762396B-356F-4EBC-9DD3-E6EEDE1EEAD4}" type="presOf" srcId="{002AF2D0-9E4F-448F-A92A-54EBA6493C09}" destId="{1C582E73-F424-400E-AEB6-04C0C6997462}" srcOrd="0" destOrd="0" presId="urn:microsoft.com/office/officeart/2005/8/layout/process1"/>
    <dgm:cxn modelId="{91684C7A-D0CC-4F3F-ADA1-F69F491DEE83}" type="presOf" srcId="{A27CCB5C-D61A-4323-AA49-9E4D147E242F}" destId="{E855FFAB-6EDA-4065-8FE3-0582B0BF24D0}" srcOrd="0" destOrd="0" presId="urn:microsoft.com/office/officeart/2005/8/layout/process1"/>
    <dgm:cxn modelId="{4C7DC4FA-4842-428B-B222-B30F855F6247}" srcId="{30CB03B0-D23E-4818-A653-B97232B62CA3}" destId="{F34E2AF9-06BB-41F9-94C6-BC34133B1A53}" srcOrd="2" destOrd="0" parTransId="{1D00BDA4-3AFB-401A-847E-032568F49A9B}" sibTransId="{80AD1B86-DD68-43E2-BA5B-80C00BE4C995}"/>
    <dgm:cxn modelId="{EA13A3C3-C9AF-4263-A7C6-97393A305054}" type="presOf" srcId="{A27CCB5C-D61A-4323-AA49-9E4D147E242F}" destId="{6753DD36-33DE-482E-8530-78BC6092926D}" srcOrd="1" destOrd="0" presId="urn:microsoft.com/office/officeart/2005/8/layout/process1"/>
    <dgm:cxn modelId="{CEC3467A-4C5A-432F-826A-0A663DF8FADF}" type="presOf" srcId="{30CB03B0-D23E-4818-A653-B97232B62CA3}" destId="{F42CA632-A4CC-4CAE-A09C-FE8258D7B646}" srcOrd="0" destOrd="0" presId="urn:microsoft.com/office/officeart/2005/8/layout/process1"/>
    <dgm:cxn modelId="{0F32327C-6553-48B9-9356-2D85F5EA5645}" type="presOf" srcId="{7FF2DA0C-CA09-4A35-9179-8A69B389BE6F}" destId="{FCD599E7-616B-485E-B53F-E5AA6FE5E9A7}" srcOrd="1" destOrd="0" presId="urn:microsoft.com/office/officeart/2005/8/layout/process1"/>
    <dgm:cxn modelId="{CBC69A54-2DD8-4AF9-A9D4-9F8947BB7C51}" srcId="{30CB03B0-D23E-4818-A653-B97232B62CA3}" destId="{C444FE9A-1271-409D-A8AB-A2FED4E598B1}" srcOrd="1" destOrd="0" parTransId="{80A01D2B-2637-4156-97D9-D4294204023B}" sibTransId="{A27CCB5C-D61A-4323-AA49-9E4D147E242F}"/>
    <dgm:cxn modelId="{C060C6C8-729A-4BE0-BE81-439D3EEC2FC1}" type="presOf" srcId="{7FF2DA0C-CA09-4A35-9179-8A69B389BE6F}" destId="{264C5651-BB45-4811-8AF5-BEDBFC7FEE58}" srcOrd="0" destOrd="0" presId="urn:microsoft.com/office/officeart/2005/8/layout/process1"/>
    <dgm:cxn modelId="{04C3866E-1409-4B91-B6D9-9472F5429CF2}" type="presOf" srcId="{F34E2AF9-06BB-41F9-94C6-BC34133B1A53}" destId="{2C84FE2B-D541-4F64-9B19-0ADAA9B1A710}" srcOrd="0" destOrd="0" presId="urn:microsoft.com/office/officeart/2005/8/layout/process1"/>
    <dgm:cxn modelId="{1B6067C8-6AF1-43CE-BD2C-1C7A5D6B1D30}" type="presOf" srcId="{C444FE9A-1271-409D-A8AB-A2FED4E598B1}" destId="{EAB505C5-3B73-4F23-9600-83BD84463EF2}" srcOrd="0" destOrd="0" presId="urn:microsoft.com/office/officeart/2005/8/layout/process1"/>
    <dgm:cxn modelId="{A1DBEE9A-29F4-45F9-8A54-B85EFD26F5CC}" srcId="{30CB03B0-D23E-4818-A653-B97232B62CA3}" destId="{002AF2D0-9E4F-448F-A92A-54EBA6493C09}" srcOrd="0" destOrd="0" parTransId="{1F901040-5C59-4089-A4D0-B04AC2BCBE5C}" sibTransId="{7FF2DA0C-CA09-4A35-9179-8A69B389BE6F}"/>
    <dgm:cxn modelId="{E4CE49D1-76B5-41E0-87EC-7E72C1498312}" type="presParOf" srcId="{F42CA632-A4CC-4CAE-A09C-FE8258D7B646}" destId="{1C582E73-F424-400E-AEB6-04C0C6997462}" srcOrd="0" destOrd="0" presId="urn:microsoft.com/office/officeart/2005/8/layout/process1"/>
    <dgm:cxn modelId="{D5F32F52-FE42-496D-A183-29DD793B39EE}" type="presParOf" srcId="{F42CA632-A4CC-4CAE-A09C-FE8258D7B646}" destId="{264C5651-BB45-4811-8AF5-BEDBFC7FEE58}" srcOrd="1" destOrd="0" presId="urn:microsoft.com/office/officeart/2005/8/layout/process1"/>
    <dgm:cxn modelId="{9659D7DE-944E-45D7-83A7-E0D161C79D4D}" type="presParOf" srcId="{264C5651-BB45-4811-8AF5-BEDBFC7FEE58}" destId="{FCD599E7-616B-485E-B53F-E5AA6FE5E9A7}" srcOrd="0" destOrd="0" presId="urn:microsoft.com/office/officeart/2005/8/layout/process1"/>
    <dgm:cxn modelId="{93E4A4D4-2C59-44C5-8837-6B9FE6DA5D54}" type="presParOf" srcId="{F42CA632-A4CC-4CAE-A09C-FE8258D7B646}" destId="{EAB505C5-3B73-4F23-9600-83BD84463EF2}" srcOrd="2" destOrd="0" presId="urn:microsoft.com/office/officeart/2005/8/layout/process1"/>
    <dgm:cxn modelId="{C977240A-75D0-40DF-91C8-C9954CEC9F1F}" type="presParOf" srcId="{F42CA632-A4CC-4CAE-A09C-FE8258D7B646}" destId="{E855FFAB-6EDA-4065-8FE3-0582B0BF24D0}" srcOrd="3" destOrd="0" presId="urn:microsoft.com/office/officeart/2005/8/layout/process1"/>
    <dgm:cxn modelId="{08E0D8B4-FA6C-4389-94B4-E8CF09D7A48A}" type="presParOf" srcId="{E855FFAB-6EDA-4065-8FE3-0582B0BF24D0}" destId="{6753DD36-33DE-482E-8530-78BC6092926D}" srcOrd="0" destOrd="0" presId="urn:microsoft.com/office/officeart/2005/8/layout/process1"/>
    <dgm:cxn modelId="{B5243F68-2A6B-4B33-B4FB-6943F02082FF}" type="presParOf" srcId="{F42CA632-A4CC-4CAE-A09C-FE8258D7B646}" destId="{2C84FE2B-D541-4F64-9B19-0ADAA9B1A7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CB03B0-D23E-4818-A653-B97232B62CA3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002AF2D0-9E4F-448F-A92A-54EBA6493C09}">
      <dgm:prSet phldrT="[Text]"/>
      <dgm:spPr>
        <a:xfrm>
          <a:off x="5357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F901040-5C59-4089-A4D0-B04AC2BCBE5C}" type="parTrans" cxnId="{A1DBEE9A-29F4-45F9-8A54-B85EFD26F5CC}">
      <dgm:prSet/>
      <dgm:spPr/>
      <dgm:t>
        <a:bodyPr/>
        <a:lstStyle/>
        <a:p>
          <a:endParaRPr lang="en-GB"/>
        </a:p>
      </dgm:t>
    </dgm:pt>
    <dgm:pt modelId="{7FF2DA0C-CA09-4A35-9179-8A69B389BE6F}" type="sibTrans" cxnId="{A1DBEE9A-29F4-45F9-8A54-B85EFD26F5CC}">
      <dgm:prSet/>
      <dgm:spPr>
        <a:xfrm>
          <a:off x="1766887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C444FE9A-1271-409D-A8AB-A2FED4E598B1}">
      <dgm:prSet phldrT="[Text]"/>
      <dgm:spPr>
        <a:xfrm>
          <a:off x="2247304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80A01D2B-2637-4156-97D9-D4294204023B}" type="parTrans" cxnId="{CBC69A54-2DD8-4AF9-A9D4-9F8947BB7C51}">
      <dgm:prSet/>
      <dgm:spPr/>
      <dgm:t>
        <a:bodyPr/>
        <a:lstStyle/>
        <a:p>
          <a:endParaRPr lang="en-GB"/>
        </a:p>
      </dgm:t>
    </dgm:pt>
    <dgm:pt modelId="{A27CCB5C-D61A-4323-AA49-9E4D147E242F}" type="sibTrans" cxnId="{CBC69A54-2DD8-4AF9-A9D4-9F8947BB7C51}">
      <dgm:prSet/>
      <dgm:spPr>
        <a:xfrm>
          <a:off x="4008834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F34E2AF9-06BB-41F9-94C6-BC34133B1A53}">
      <dgm:prSet phldrT="[Text]"/>
      <dgm:spPr>
        <a:xfrm>
          <a:off x="4489251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D00BDA4-3AFB-401A-847E-032568F49A9B}" type="parTrans" cxnId="{4C7DC4FA-4842-428B-B222-B30F855F6247}">
      <dgm:prSet/>
      <dgm:spPr/>
      <dgm:t>
        <a:bodyPr/>
        <a:lstStyle/>
        <a:p>
          <a:endParaRPr lang="en-GB"/>
        </a:p>
      </dgm:t>
    </dgm:pt>
    <dgm:pt modelId="{80AD1B86-DD68-43E2-BA5B-80C00BE4C995}" type="sibTrans" cxnId="{4C7DC4FA-4842-428B-B222-B30F855F6247}">
      <dgm:prSet/>
      <dgm:spPr/>
      <dgm:t>
        <a:bodyPr/>
        <a:lstStyle/>
        <a:p>
          <a:endParaRPr lang="en-GB"/>
        </a:p>
      </dgm:t>
    </dgm:pt>
    <dgm:pt modelId="{F42CA632-A4CC-4CAE-A09C-FE8258D7B646}" type="pres">
      <dgm:prSet presAssocID="{30CB03B0-D23E-4818-A653-B97232B62CA3}" presName="Name0" presStyleCnt="0">
        <dgm:presLayoutVars>
          <dgm:dir/>
          <dgm:resizeHandles val="exact"/>
        </dgm:presLayoutVars>
      </dgm:prSet>
      <dgm:spPr/>
    </dgm:pt>
    <dgm:pt modelId="{1C582E73-F424-400E-AEB6-04C0C6997462}" type="pres">
      <dgm:prSet presAssocID="{002AF2D0-9E4F-448F-A92A-54EBA6493C09}" presName="node" presStyleLbl="node1" presStyleIdx="0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264C5651-BB45-4811-8AF5-BEDBFC7FEE58}" type="pres">
      <dgm:prSet presAssocID="{7FF2DA0C-CA09-4A35-9179-8A69B389BE6F}" presName="sibTrans" presStyleLbl="sibTrans2D1" presStyleIdx="0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FCD599E7-616B-485E-B53F-E5AA6FE5E9A7}" type="pres">
      <dgm:prSet presAssocID="{7FF2DA0C-CA09-4A35-9179-8A69B389BE6F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AB505C5-3B73-4F23-9600-83BD84463EF2}" type="pres">
      <dgm:prSet presAssocID="{C444FE9A-1271-409D-A8AB-A2FED4E598B1}" presName="node" presStyleLbl="node1" presStyleIdx="1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E855FFAB-6EDA-4065-8FE3-0582B0BF24D0}" type="pres">
      <dgm:prSet presAssocID="{A27CCB5C-D61A-4323-AA49-9E4D147E242F}" presName="sibTrans" presStyleLbl="sibTrans2D1" presStyleIdx="1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6753DD36-33DE-482E-8530-78BC6092926D}" type="pres">
      <dgm:prSet presAssocID="{A27CCB5C-D61A-4323-AA49-9E4D147E242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2C84FE2B-D541-4F64-9B19-0ADAA9B1A710}" type="pres">
      <dgm:prSet presAssocID="{F34E2AF9-06BB-41F9-94C6-BC34133B1A53}" presName="node" presStyleLbl="node1" presStyleIdx="2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</dgm:ptLst>
  <dgm:cxnLst>
    <dgm:cxn modelId="{4C7DC4FA-4842-428B-B222-B30F855F6247}" srcId="{30CB03B0-D23E-4818-A653-B97232B62CA3}" destId="{F34E2AF9-06BB-41F9-94C6-BC34133B1A53}" srcOrd="2" destOrd="0" parTransId="{1D00BDA4-3AFB-401A-847E-032568F49A9B}" sibTransId="{80AD1B86-DD68-43E2-BA5B-80C00BE4C995}"/>
    <dgm:cxn modelId="{CBC69A54-2DD8-4AF9-A9D4-9F8947BB7C51}" srcId="{30CB03B0-D23E-4818-A653-B97232B62CA3}" destId="{C444FE9A-1271-409D-A8AB-A2FED4E598B1}" srcOrd="1" destOrd="0" parTransId="{80A01D2B-2637-4156-97D9-D4294204023B}" sibTransId="{A27CCB5C-D61A-4323-AA49-9E4D147E242F}"/>
    <dgm:cxn modelId="{A1DBEE9A-29F4-45F9-8A54-B85EFD26F5CC}" srcId="{30CB03B0-D23E-4818-A653-B97232B62CA3}" destId="{002AF2D0-9E4F-448F-A92A-54EBA6493C09}" srcOrd="0" destOrd="0" parTransId="{1F901040-5C59-4089-A4D0-B04AC2BCBE5C}" sibTransId="{7FF2DA0C-CA09-4A35-9179-8A69B389BE6F}"/>
    <dgm:cxn modelId="{B7AA34F1-72A5-46BC-BA44-1B66B73BE5E2}" type="presOf" srcId="{30CB03B0-D23E-4818-A653-B97232B62CA3}" destId="{F42CA632-A4CC-4CAE-A09C-FE8258D7B646}" srcOrd="0" destOrd="0" presId="urn:microsoft.com/office/officeart/2005/8/layout/process1"/>
    <dgm:cxn modelId="{DE1E08DB-AA6A-435C-8832-BB5797F2C124}" type="presOf" srcId="{A27CCB5C-D61A-4323-AA49-9E4D147E242F}" destId="{E855FFAB-6EDA-4065-8FE3-0582B0BF24D0}" srcOrd="0" destOrd="0" presId="urn:microsoft.com/office/officeart/2005/8/layout/process1"/>
    <dgm:cxn modelId="{4369B672-348D-4C72-ACC5-2CF91B950AF6}" type="presOf" srcId="{7FF2DA0C-CA09-4A35-9179-8A69B389BE6F}" destId="{FCD599E7-616B-485E-B53F-E5AA6FE5E9A7}" srcOrd="1" destOrd="0" presId="urn:microsoft.com/office/officeart/2005/8/layout/process1"/>
    <dgm:cxn modelId="{A4759005-3FF6-437D-B581-A86629360059}" type="presOf" srcId="{7FF2DA0C-CA09-4A35-9179-8A69B389BE6F}" destId="{264C5651-BB45-4811-8AF5-BEDBFC7FEE58}" srcOrd="0" destOrd="0" presId="urn:microsoft.com/office/officeart/2005/8/layout/process1"/>
    <dgm:cxn modelId="{1C0F4953-2A80-41E3-AD55-70D4CECF4967}" type="presOf" srcId="{A27CCB5C-D61A-4323-AA49-9E4D147E242F}" destId="{6753DD36-33DE-482E-8530-78BC6092926D}" srcOrd="1" destOrd="0" presId="urn:microsoft.com/office/officeart/2005/8/layout/process1"/>
    <dgm:cxn modelId="{F4E00CF4-8313-46B6-8CAC-89291B93B335}" type="presOf" srcId="{F34E2AF9-06BB-41F9-94C6-BC34133B1A53}" destId="{2C84FE2B-D541-4F64-9B19-0ADAA9B1A710}" srcOrd="0" destOrd="0" presId="urn:microsoft.com/office/officeart/2005/8/layout/process1"/>
    <dgm:cxn modelId="{0A65EE35-51DF-4D03-9B71-50B52D50D1A1}" type="presOf" srcId="{002AF2D0-9E4F-448F-A92A-54EBA6493C09}" destId="{1C582E73-F424-400E-AEB6-04C0C6997462}" srcOrd="0" destOrd="0" presId="urn:microsoft.com/office/officeart/2005/8/layout/process1"/>
    <dgm:cxn modelId="{5385D1AF-6F5E-44F0-BC2D-5B26D88B39F3}" type="presOf" srcId="{C444FE9A-1271-409D-A8AB-A2FED4E598B1}" destId="{EAB505C5-3B73-4F23-9600-83BD84463EF2}" srcOrd="0" destOrd="0" presId="urn:microsoft.com/office/officeart/2005/8/layout/process1"/>
    <dgm:cxn modelId="{C53F231F-CEA2-4F00-92BF-49BDA561AF59}" type="presParOf" srcId="{F42CA632-A4CC-4CAE-A09C-FE8258D7B646}" destId="{1C582E73-F424-400E-AEB6-04C0C6997462}" srcOrd="0" destOrd="0" presId="urn:microsoft.com/office/officeart/2005/8/layout/process1"/>
    <dgm:cxn modelId="{4A6E7F4F-537E-4A6E-A5AE-EF96D0ED60A0}" type="presParOf" srcId="{F42CA632-A4CC-4CAE-A09C-FE8258D7B646}" destId="{264C5651-BB45-4811-8AF5-BEDBFC7FEE58}" srcOrd="1" destOrd="0" presId="urn:microsoft.com/office/officeart/2005/8/layout/process1"/>
    <dgm:cxn modelId="{D3C2B530-749D-444B-9BE3-2E53858A27A2}" type="presParOf" srcId="{264C5651-BB45-4811-8AF5-BEDBFC7FEE58}" destId="{FCD599E7-616B-485E-B53F-E5AA6FE5E9A7}" srcOrd="0" destOrd="0" presId="urn:microsoft.com/office/officeart/2005/8/layout/process1"/>
    <dgm:cxn modelId="{9049FDEA-A8F1-4485-A275-266F98CBD79D}" type="presParOf" srcId="{F42CA632-A4CC-4CAE-A09C-FE8258D7B646}" destId="{EAB505C5-3B73-4F23-9600-83BD84463EF2}" srcOrd="2" destOrd="0" presId="urn:microsoft.com/office/officeart/2005/8/layout/process1"/>
    <dgm:cxn modelId="{CEB976E9-5CB4-4123-BFDF-B4C3241497EE}" type="presParOf" srcId="{F42CA632-A4CC-4CAE-A09C-FE8258D7B646}" destId="{E855FFAB-6EDA-4065-8FE3-0582B0BF24D0}" srcOrd="3" destOrd="0" presId="urn:microsoft.com/office/officeart/2005/8/layout/process1"/>
    <dgm:cxn modelId="{A18220F9-BE7E-4023-822C-075F9635A774}" type="presParOf" srcId="{E855FFAB-6EDA-4065-8FE3-0582B0BF24D0}" destId="{6753DD36-33DE-482E-8530-78BC6092926D}" srcOrd="0" destOrd="0" presId="urn:microsoft.com/office/officeart/2005/8/layout/process1"/>
    <dgm:cxn modelId="{F5DB4E82-9B11-4D17-8855-C5665FB55E58}" type="presParOf" srcId="{F42CA632-A4CC-4CAE-A09C-FE8258D7B646}" destId="{2C84FE2B-D541-4F64-9B19-0ADAA9B1A7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CB03B0-D23E-4818-A653-B97232B62CA3}" type="doc">
      <dgm:prSet loTypeId="urn:microsoft.com/office/officeart/2005/8/layout/process1" loCatId="process" qsTypeId="urn:microsoft.com/office/officeart/2005/8/quickstyle/simple5" qsCatId="simple" csTypeId="urn:microsoft.com/office/officeart/2005/8/colors/accent0_3" csCatId="mainScheme" phldr="1"/>
      <dgm:spPr/>
    </dgm:pt>
    <dgm:pt modelId="{002AF2D0-9E4F-448F-A92A-54EBA6493C09}">
      <dgm:prSet phldrT="[Text]"/>
      <dgm:spPr>
        <a:xfrm>
          <a:off x="5357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F901040-5C59-4089-A4D0-B04AC2BCBE5C}" type="parTrans" cxnId="{A1DBEE9A-29F4-45F9-8A54-B85EFD26F5CC}">
      <dgm:prSet/>
      <dgm:spPr/>
      <dgm:t>
        <a:bodyPr/>
        <a:lstStyle/>
        <a:p>
          <a:endParaRPr lang="en-GB"/>
        </a:p>
      </dgm:t>
    </dgm:pt>
    <dgm:pt modelId="{7FF2DA0C-CA09-4A35-9179-8A69B389BE6F}" type="sibTrans" cxnId="{A1DBEE9A-29F4-45F9-8A54-B85EFD26F5CC}">
      <dgm:prSet/>
      <dgm:spPr>
        <a:xfrm>
          <a:off x="1766887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C444FE9A-1271-409D-A8AB-A2FED4E598B1}">
      <dgm:prSet phldrT="[Text]"/>
      <dgm:spPr>
        <a:xfrm>
          <a:off x="2247304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80A01D2B-2637-4156-97D9-D4294204023B}" type="parTrans" cxnId="{CBC69A54-2DD8-4AF9-A9D4-9F8947BB7C51}">
      <dgm:prSet/>
      <dgm:spPr/>
      <dgm:t>
        <a:bodyPr/>
        <a:lstStyle/>
        <a:p>
          <a:endParaRPr lang="en-GB"/>
        </a:p>
      </dgm:t>
    </dgm:pt>
    <dgm:pt modelId="{A27CCB5C-D61A-4323-AA49-9E4D147E242F}" type="sibTrans" cxnId="{CBC69A54-2DD8-4AF9-A9D4-9F8947BB7C51}">
      <dgm:prSet/>
      <dgm:spPr>
        <a:xfrm>
          <a:off x="4008834" y="377494"/>
          <a:ext cx="339494" cy="397144"/>
        </a:xfr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endParaRPr lang="en-GB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F34E2AF9-06BB-41F9-94C6-BC34133B1A53}">
      <dgm:prSet phldrT="[Text]"/>
      <dgm:spPr>
        <a:xfrm>
          <a:off x="4489251" y="288032"/>
          <a:ext cx="1601390" cy="576068"/>
        </a:xfr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r>
            <a:rPr lang="en-GB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gm:t>
    </dgm:pt>
    <dgm:pt modelId="{1D00BDA4-3AFB-401A-847E-032568F49A9B}" type="parTrans" cxnId="{4C7DC4FA-4842-428B-B222-B30F855F6247}">
      <dgm:prSet/>
      <dgm:spPr/>
      <dgm:t>
        <a:bodyPr/>
        <a:lstStyle/>
        <a:p>
          <a:endParaRPr lang="en-GB"/>
        </a:p>
      </dgm:t>
    </dgm:pt>
    <dgm:pt modelId="{80AD1B86-DD68-43E2-BA5B-80C00BE4C995}" type="sibTrans" cxnId="{4C7DC4FA-4842-428B-B222-B30F855F6247}">
      <dgm:prSet/>
      <dgm:spPr/>
      <dgm:t>
        <a:bodyPr/>
        <a:lstStyle/>
        <a:p>
          <a:endParaRPr lang="en-GB"/>
        </a:p>
      </dgm:t>
    </dgm:pt>
    <dgm:pt modelId="{F42CA632-A4CC-4CAE-A09C-FE8258D7B646}" type="pres">
      <dgm:prSet presAssocID="{30CB03B0-D23E-4818-A653-B97232B62CA3}" presName="Name0" presStyleCnt="0">
        <dgm:presLayoutVars>
          <dgm:dir/>
          <dgm:resizeHandles val="exact"/>
        </dgm:presLayoutVars>
      </dgm:prSet>
      <dgm:spPr/>
    </dgm:pt>
    <dgm:pt modelId="{1C582E73-F424-400E-AEB6-04C0C6997462}" type="pres">
      <dgm:prSet presAssocID="{002AF2D0-9E4F-448F-A92A-54EBA6493C09}" presName="node" presStyleLbl="node1" presStyleIdx="0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264C5651-BB45-4811-8AF5-BEDBFC7FEE58}" type="pres">
      <dgm:prSet presAssocID="{7FF2DA0C-CA09-4A35-9179-8A69B389BE6F}" presName="sibTrans" presStyleLbl="sibTrans2D1" presStyleIdx="0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FCD599E7-616B-485E-B53F-E5AA6FE5E9A7}" type="pres">
      <dgm:prSet presAssocID="{7FF2DA0C-CA09-4A35-9179-8A69B389BE6F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EAB505C5-3B73-4F23-9600-83BD84463EF2}" type="pres">
      <dgm:prSet presAssocID="{C444FE9A-1271-409D-A8AB-A2FED4E598B1}" presName="node" presStyleLbl="node1" presStyleIdx="1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  <dgm:pt modelId="{E855FFAB-6EDA-4065-8FE3-0582B0BF24D0}" type="pres">
      <dgm:prSet presAssocID="{A27CCB5C-D61A-4323-AA49-9E4D147E242F}" presName="sibTrans" presStyleLbl="sibTrans2D1" presStyleIdx="1" presStyleCnt="2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en-GB"/>
        </a:p>
      </dgm:t>
    </dgm:pt>
    <dgm:pt modelId="{6753DD36-33DE-482E-8530-78BC6092926D}" type="pres">
      <dgm:prSet presAssocID="{A27CCB5C-D61A-4323-AA49-9E4D147E242F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2C84FE2B-D541-4F64-9B19-0ADAA9B1A710}" type="pres">
      <dgm:prSet presAssocID="{F34E2AF9-06BB-41F9-94C6-BC34133B1A53}" presName="node" presStyleLbl="node1" presStyleIdx="2" presStyleCnt="3" custScaleY="59955" custLinFactNeighborY="-749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en-GB"/>
        </a:p>
      </dgm:t>
    </dgm:pt>
  </dgm:ptLst>
  <dgm:cxnLst>
    <dgm:cxn modelId="{4C7DC4FA-4842-428B-B222-B30F855F6247}" srcId="{30CB03B0-D23E-4818-A653-B97232B62CA3}" destId="{F34E2AF9-06BB-41F9-94C6-BC34133B1A53}" srcOrd="2" destOrd="0" parTransId="{1D00BDA4-3AFB-401A-847E-032568F49A9B}" sibTransId="{80AD1B86-DD68-43E2-BA5B-80C00BE4C995}"/>
    <dgm:cxn modelId="{4F7B5609-5124-4BB9-87AB-C05DAB959170}" type="presOf" srcId="{7FF2DA0C-CA09-4A35-9179-8A69B389BE6F}" destId="{264C5651-BB45-4811-8AF5-BEDBFC7FEE58}" srcOrd="0" destOrd="0" presId="urn:microsoft.com/office/officeart/2005/8/layout/process1"/>
    <dgm:cxn modelId="{CBC69A54-2DD8-4AF9-A9D4-9F8947BB7C51}" srcId="{30CB03B0-D23E-4818-A653-B97232B62CA3}" destId="{C444FE9A-1271-409D-A8AB-A2FED4E598B1}" srcOrd="1" destOrd="0" parTransId="{80A01D2B-2637-4156-97D9-D4294204023B}" sibTransId="{A27CCB5C-D61A-4323-AA49-9E4D147E242F}"/>
    <dgm:cxn modelId="{A1DBEE9A-29F4-45F9-8A54-B85EFD26F5CC}" srcId="{30CB03B0-D23E-4818-A653-B97232B62CA3}" destId="{002AF2D0-9E4F-448F-A92A-54EBA6493C09}" srcOrd="0" destOrd="0" parTransId="{1F901040-5C59-4089-A4D0-B04AC2BCBE5C}" sibTransId="{7FF2DA0C-CA09-4A35-9179-8A69B389BE6F}"/>
    <dgm:cxn modelId="{B944851D-D8F6-499D-B7DB-39777C4341A9}" type="presOf" srcId="{A27CCB5C-D61A-4323-AA49-9E4D147E242F}" destId="{E855FFAB-6EDA-4065-8FE3-0582B0BF24D0}" srcOrd="0" destOrd="0" presId="urn:microsoft.com/office/officeart/2005/8/layout/process1"/>
    <dgm:cxn modelId="{B9BC622E-FE66-4432-BC14-67965A9647E9}" type="presOf" srcId="{30CB03B0-D23E-4818-A653-B97232B62CA3}" destId="{F42CA632-A4CC-4CAE-A09C-FE8258D7B646}" srcOrd="0" destOrd="0" presId="urn:microsoft.com/office/officeart/2005/8/layout/process1"/>
    <dgm:cxn modelId="{1366E708-AE8F-46D8-8CEC-6073EE058AF5}" type="presOf" srcId="{C444FE9A-1271-409D-A8AB-A2FED4E598B1}" destId="{EAB505C5-3B73-4F23-9600-83BD84463EF2}" srcOrd="0" destOrd="0" presId="urn:microsoft.com/office/officeart/2005/8/layout/process1"/>
    <dgm:cxn modelId="{39593618-FD6C-4E1C-A744-837382FEC573}" type="presOf" srcId="{002AF2D0-9E4F-448F-A92A-54EBA6493C09}" destId="{1C582E73-F424-400E-AEB6-04C0C6997462}" srcOrd="0" destOrd="0" presId="urn:microsoft.com/office/officeart/2005/8/layout/process1"/>
    <dgm:cxn modelId="{B2CDE154-9762-422B-BC2B-35B38981D8D1}" type="presOf" srcId="{7FF2DA0C-CA09-4A35-9179-8A69B389BE6F}" destId="{FCD599E7-616B-485E-B53F-E5AA6FE5E9A7}" srcOrd="1" destOrd="0" presId="urn:microsoft.com/office/officeart/2005/8/layout/process1"/>
    <dgm:cxn modelId="{57D2FC26-2B0D-4BFD-86F4-7AEC9CF36F8A}" type="presOf" srcId="{A27CCB5C-D61A-4323-AA49-9E4D147E242F}" destId="{6753DD36-33DE-482E-8530-78BC6092926D}" srcOrd="1" destOrd="0" presId="urn:microsoft.com/office/officeart/2005/8/layout/process1"/>
    <dgm:cxn modelId="{8C106161-4216-4EE3-BB42-C3E8AF8CFCF9}" type="presOf" srcId="{F34E2AF9-06BB-41F9-94C6-BC34133B1A53}" destId="{2C84FE2B-D541-4F64-9B19-0ADAA9B1A710}" srcOrd="0" destOrd="0" presId="urn:microsoft.com/office/officeart/2005/8/layout/process1"/>
    <dgm:cxn modelId="{D326598A-747D-4AAA-B355-CC5A58385D79}" type="presParOf" srcId="{F42CA632-A4CC-4CAE-A09C-FE8258D7B646}" destId="{1C582E73-F424-400E-AEB6-04C0C6997462}" srcOrd="0" destOrd="0" presId="urn:microsoft.com/office/officeart/2005/8/layout/process1"/>
    <dgm:cxn modelId="{C75AA43A-EFB8-4072-A89B-98704F331DA5}" type="presParOf" srcId="{F42CA632-A4CC-4CAE-A09C-FE8258D7B646}" destId="{264C5651-BB45-4811-8AF5-BEDBFC7FEE58}" srcOrd="1" destOrd="0" presId="urn:microsoft.com/office/officeart/2005/8/layout/process1"/>
    <dgm:cxn modelId="{94B9FDD1-B7F6-46E9-9D56-290431265BEF}" type="presParOf" srcId="{264C5651-BB45-4811-8AF5-BEDBFC7FEE58}" destId="{FCD599E7-616B-485E-B53F-E5AA6FE5E9A7}" srcOrd="0" destOrd="0" presId="urn:microsoft.com/office/officeart/2005/8/layout/process1"/>
    <dgm:cxn modelId="{26C5DC0B-931D-4109-932E-2D53BFC5B051}" type="presParOf" srcId="{F42CA632-A4CC-4CAE-A09C-FE8258D7B646}" destId="{EAB505C5-3B73-4F23-9600-83BD84463EF2}" srcOrd="2" destOrd="0" presId="urn:microsoft.com/office/officeart/2005/8/layout/process1"/>
    <dgm:cxn modelId="{071094AD-6C21-4BA6-A6E7-667826F97AF2}" type="presParOf" srcId="{F42CA632-A4CC-4CAE-A09C-FE8258D7B646}" destId="{E855FFAB-6EDA-4065-8FE3-0582B0BF24D0}" srcOrd="3" destOrd="0" presId="urn:microsoft.com/office/officeart/2005/8/layout/process1"/>
    <dgm:cxn modelId="{BC0FA529-9212-4CEF-81DF-0BA5C04BCAFB}" type="presParOf" srcId="{E855FFAB-6EDA-4065-8FE3-0582B0BF24D0}" destId="{6753DD36-33DE-482E-8530-78BC6092926D}" srcOrd="0" destOrd="0" presId="urn:microsoft.com/office/officeart/2005/8/layout/process1"/>
    <dgm:cxn modelId="{90AE8C05-99B4-4596-A239-2203E503B7F3}" type="presParOf" srcId="{F42CA632-A4CC-4CAE-A09C-FE8258D7B646}" destId="{2C84FE2B-D541-4F64-9B19-0ADAA9B1A7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2E73-F424-400E-AEB6-04C0C6997462}">
      <dsp:nvSpPr>
        <dsp:cNvPr id="0" name=""/>
        <dsp:cNvSpPr/>
      </dsp:nvSpPr>
      <dsp:spPr>
        <a:xfrm>
          <a:off x="5603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250" y="424042"/>
        <a:ext cx="1639566" cy="567203"/>
      </dsp:txXfrm>
    </dsp:sp>
    <dsp:sp modelId="{264C5651-BB45-4811-8AF5-BEDBFC7FEE58}">
      <dsp:nvSpPr>
        <dsp:cNvPr id="0" name=""/>
        <dsp:cNvSpPr/>
      </dsp:nvSpPr>
      <dsp:spPr>
        <a:xfrm>
          <a:off x="1847949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1847949" y="583034"/>
        <a:ext cx="248549" cy="249219"/>
      </dsp:txXfrm>
    </dsp:sp>
    <dsp:sp modelId="{EAB505C5-3B73-4F23-9600-83BD84463EF2}">
      <dsp:nvSpPr>
        <dsp:cNvPr id="0" name=""/>
        <dsp:cNvSpPr/>
      </dsp:nvSpPr>
      <dsp:spPr>
        <a:xfrm>
          <a:off x="2350407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68054" y="424042"/>
        <a:ext cx="1639566" cy="567203"/>
      </dsp:txXfrm>
    </dsp:sp>
    <dsp:sp modelId="{E855FFAB-6EDA-4065-8FE3-0582B0BF24D0}">
      <dsp:nvSpPr>
        <dsp:cNvPr id="0" name=""/>
        <dsp:cNvSpPr/>
      </dsp:nvSpPr>
      <dsp:spPr>
        <a:xfrm>
          <a:off x="4192754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192754" y="583034"/>
        <a:ext cx="248549" cy="249219"/>
      </dsp:txXfrm>
    </dsp:sp>
    <dsp:sp modelId="{2C84FE2B-D541-4F64-9B19-0ADAA9B1A710}">
      <dsp:nvSpPr>
        <dsp:cNvPr id="0" name=""/>
        <dsp:cNvSpPr/>
      </dsp:nvSpPr>
      <dsp:spPr>
        <a:xfrm>
          <a:off x="4695212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712859" y="424042"/>
        <a:ext cx="1639566" cy="567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702F0-BA99-465D-B78D-B1028DC38186}">
      <dsp:nvSpPr>
        <dsp:cNvPr id="0" name=""/>
        <dsp:cNvSpPr/>
      </dsp:nvSpPr>
      <dsp:spPr>
        <a:xfrm>
          <a:off x="3290" y="695483"/>
          <a:ext cx="1438894" cy="863336"/>
        </a:xfrm>
        <a:prstGeom prst="roundRect">
          <a:avLst>
            <a:gd name="adj" fmla="val 10000"/>
          </a:avLst>
        </a:prstGeom>
        <a:solidFill>
          <a:srgbClr val="EA349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Наличие</a:t>
          </a:r>
          <a:endParaRPr lang="en-GB" sz="2000" b="1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8576" y="720769"/>
        <a:ext cx="1388322" cy="812764"/>
      </dsp:txXfrm>
    </dsp:sp>
    <dsp:sp modelId="{E3D62F63-2725-46EE-B0AE-F38AB0438CB7}">
      <dsp:nvSpPr>
        <dsp:cNvPr id="0" name=""/>
        <dsp:cNvSpPr/>
      </dsp:nvSpPr>
      <dsp:spPr>
        <a:xfrm>
          <a:off x="1586074" y="948729"/>
          <a:ext cx="305045" cy="356845"/>
        </a:xfrm>
        <a:prstGeom prst="rightArrow">
          <a:avLst>
            <a:gd name="adj1" fmla="val 60000"/>
            <a:gd name="adj2" fmla="val 50000"/>
          </a:avLst>
        </a:prstGeom>
        <a:solidFill>
          <a:srgbClr val="EA3492">
            <a:tint val="6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400" b="1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1586074" y="1020098"/>
        <a:ext cx="213532" cy="214107"/>
      </dsp:txXfrm>
    </dsp:sp>
    <dsp:sp modelId="{F6BF832F-E538-4050-B565-4BEE2A62F2FF}">
      <dsp:nvSpPr>
        <dsp:cNvPr id="0" name=""/>
        <dsp:cNvSpPr/>
      </dsp:nvSpPr>
      <dsp:spPr>
        <a:xfrm>
          <a:off x="2017742" y="695483"/>
          <a:ext cx="1438894" cy="863336"/>
        </a:xfrm>
        <a:prstGeom prst="roundRect">
          <a:avLst>
            <a:gd name="adj" fmla="val 10000"/>
          </a:avLst>
        </a:prstGeom>
        <a:solidFill>
          <a:srgbClr val="EA349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Полка</a:t>
          </a:r>
          <a:endParaRPr lang="en-GB" sz="2000" b="1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043028" y="720769"/>
        <a:ext cx="1388322" cy="812764"/>
      </dsp:txXfrm>
    </dsp:sp>
    <dsp:sp modelId="{98FB57B7-1EA8-4F6B-9629-E507B89FA167}">
      <dsp:nvSpPr>
        <dsp:cNvPr id="0" name=""/>
        <dsp:cNvSpPr/>
      </dsp:nvSpPr>
      <dsp:spPr>
        <a:xfrm>
          <a:off x="3600526" y="948729"/>
          <a:ext cx="305045" cy="356845"/>
        </a:xfrm>
        <a:prstGeom prst="rightArrow">
          <a:avLst>
            <a:gd name="adj1" fmla="val 60000"/>
            <a:gd name="adj2" fmla="val 50000"/>
          </a:avLst>
        </a:prstGeom>
        <a:solidFill>
          <a:srgbClr val="EA3492">
            <a:tint val="6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400" b="1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3600526" y="1020098"/>
        <a:ext cx="213532" cy="214107"/>
      </dsp:txXfrm>
    </dsp:sp>
    <dsp:sp modelId="{9F14AD55-A28A-4650-990F-B80106D5540D}">
      <dsp:nvSpPr>
        <dsp:cNvPr id="0" name=""/>
        <dsp:cNvSpPr/>
      </dsp:nvSpPr>
      <dsp:spPr>
        <a:xfrm>
          <a:off x="4032194" y="695483"/>
          <a:ext cx="1438894" cy="863336"/>
        </a:xfrm>
        <a:prstGeom prst="roundRect">
          <a:avLst>
            <a:gd name="adj" fmla="val 10000"/>
          </a:avLst>
        </a:prstGeom>
        <a:solidFill>
          <a:srgbClr val="EA349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Детейлинг</a:t>
          </a:r>
          <a:endParaRPr lang="en-GB" sz="2000" b="1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057480" y="720769"/>
        <a:ext cx="1388322" cy="812764"/>
      </dsp:txXfrm>
    </dsp:sp>
    <dsp:sp modelId="{4AB60119-6BF5-4353-9385-A938EE84009F}">
      <dsp:nvSpPr>
        <dsp:cNvPr id="0" name=""/>
        <dsp:cNvSpPr/>
      </dsp:nvSpPr>
      <dsp:spPr>
        <a:xfrm>
          <a:off x="5614978" y="948729"/>
          <a:ext cx="305045" cy="356845"/>
        </a:xfrm>
        <a:prstGeom prst="rightArrow">
          <a:avLst>
            <a:gd name="adj1" fmla="val 60000"/>
            <a:gd name="adj2" fmla="val 50000"/>
          </a:avLst>
        </a:prstGeom>
        <a:solidFill>
          <a:srgbClr val="EA3492">
            <a:tint val="6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400" b="1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5614978" y="1020098"/>
        <a:ext cx="213532" cy="214107"/>
      </dsp:txXfrm>
    </dsp:sp>
    <dsp:sp modelId="{3DA335AD-354E-426C-BE61-3CD23B032986}">
      <dsp:nvSpPr>
        <dsp:cNvPr id="0" name=""/>
        <dsp:cNvSpPr/>
      </dsp:nvSpPr>
      <dsp:spPr>
        <a:xfrm>
          <a:off x="6046646" y="695483"/>
          <a:ext cx="1438894" cy="863336"/>
        </a:xfrm>
        <a:prstGeom prst="roundRect">
          <a:avLst>
            <a:gd name="adj" fmla="val 10000"/>
          </a:avLst>
        </a:prstGeom>
        <a:solidFill>
          <a:srgbClr val="EA349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Промо</a:t>
          </a:r>
          <a:endParaRPr lang="en-GB" sz="2000" b="1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6071932" y="720769"/>
        <a:ext cx="1388322" cy="812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2E73-F424-400E-AEB6-04C0C6997462}">
      <dsp:nvSpPr>
        <dsp:cNvPr id="0" name=""/>
        <dsp:cNvSpPr/>
      </dsp:nvSpPr>
      <dsp:spPr>
        <a:xfrm>
          <a:off x="5603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250" y="424042"/>
        <a:ext cx="1639566" cy="567203"/>
      </dsp:txXfrm>
    </dsp:sp>
    <dsp:sp modelId="{264C5651-BB45-4811-8AF5-BEDBFC7FEE58}">
      <dsp:nvSpPr>
        <dsp:cNvPr id="0" name=""/>
        <dsp:cNvSpPr/>
      </dsp:nvSpPr>
      <dsp:spPr>
        <a:xfrm>
          <a:off x="1847949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1847949" y="583034"/>
        <a:ext cx="248549" cy="249219"/>
      </dsp:txXfrm>
    </dsp:sp>
    <dsp:sp modelId="{EAB505C5-3B73-4F23-9600-83BD84463EF2}">
      <dsp:nvSpPr>
        <dsp:cNvPr id="0" name=""/>
        <dsp:cNvSpPr/>
      </dsp:nvSpPr>
      <dsp:spPr>
        <a:xfrm>
          <a:off x="2350407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68054" y="424042"/>
        <a:ext cx="1639566" cy="567203"/>
      </dsp:txXfrm>
    </dsp:sp>
    <dsp:sp modelId="{E855FFAB-6EDA-4065-8FE3-0582B0BF24D0}">
      <dsp:nvSpPr>
        <dsp:cNvPr id="0" name=""/>
        <dsp:cNvSpPr/>
      </dsp:nvSpPr>
      <dsp:spPr>
        <a:xfrm>
          <a:off x="4192754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192754" y="583034"/>
        <a:ext cx="248549" cy="249219"/>
      </dsp:txXfrm>
    </dsp:sp>
    <dsp:sp modelId="{2C84FE2B-D541-4F64-9B19-0ADAA9B1A710}">
      <dsp:nvSpPr>
        <dsp:cNvPr id="0" name=""/>
        <dsp:cNvSpPr/>
      </dsp:nvSpPr>
      <dsp:spPr>
        <a:xfrm>
          <a:off x="4695212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712859" y="424042"/>
        <a:ext cx="1639566" cy="5672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2E73-F424-400E-AEB6-04C0C6997462}">
      <dsp:nvSpPr>
        <dsp:cNvPr id="0" name=""/>
        <dsp:cNvSpPr/>
      </dsp:nvSpPr>
      <dsp:spPr>
        <a:xfrm>
          <a:off x="5603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250" y="424042"/>
        <a:ext cx="1639566" cy="567203"/>
      </dsp:txXfrm>
    </dsp:sp>
    <dsp:sp modelId="{264C5651-BB45-4811-8AF5-BEDBFC7FEE58}">
      <dsp:nvSpPr>
        <dsp:cNvPr id="0" name=""/>
        <dsp:cNvSpPr/>
      </dsp:nvSpPr>
      <dsp:spPr>
        <a:xfrm>
          <a:off x="1847949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1847949" y="583034"/>
        <a:ext cx="248549" cy="249219"/>
      </dsp:txXfrm>
    </dsp:sp>
    <dsp:sp modelId="{EAB505C5-3B73-4F23-9600-83BD84463EF2}">
      <dsp:nvSpPr>
        <dsp:cNvPr id="0" name=""/>
        <dsp:cNvSpPr/>
      </dsp:nvSpPr>
      <dsp:spPr>
        <a:xfrm>
          <a:off x="2350407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68054" y="424042"/>
        <a:ext cx="1639566" cy="567203"/>
      </dsp:txXfrm>
    </dsp:sp>
    <dsp:sp modelId="{E855FFAB-6EDA-4065-8FE3-0582B0BF24D0}">
      <dsp:nvSpPr>
        <dsp:cNvPr id="0" name=""/>
        <dsp:cNvSpPr/>
      </dsp:nvSpPr>
      <dsp:spPr>
        <a:xfrm>
          <a:off x="4192754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192754" y="583034"/>
        <a:ext cx="248549" cy="249219"/>
      </dsp:txXfrm>
    </dsp:sp>
    <dsp:sp modelId="{2C84FE2B-D541-4F64-9B19-0ADAA9B1A710}">
      <dsp:nvSpPr>
        <dsp:cNvPr id="0" name=""/>
        <dsp:cNvSpPr/>
      </dsp:nvSpPr>
      <dsp:spPr>
        <a:xfrm>
          <a:off x="4695212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712859" y="424042"/>
        <a:ext cx="1639566" cy="5672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2E73-F424-400E-AEB6-04C0C6997462}">
      <dsp:nvSpPr>
        <dsp:cNvPr id="0" name=""/>
        <dsp:cNvSpPr/>
      </dsp:nvSpPr>
      <dsp:spPr>
        <a:xfrm>
          <a:off x="5603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250" y="424042"/>
        <a:ext cx="1639566" cy="567203"/>
      </dsp:txXfrm>
    </dsp:sp>
    <dsp:sp modelId="{264C5651-BB45-4811-8AF5-BEDBFC7FEE58}">
      <dsp:nvSpPr>
        <dsp:cNvPr id="0" name=""/>
        <dsp:cNvSpPr/>
      </dsp:nvSpPr>
      <dsp:spPr>
        <a:xfrm>
          <a:off x="1847949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1847949" y="583034"/>
        <a:ext cx="248549" cy="249219"/>
      </dsp:txXfrm>
    </dsp:sp>
    <dsp:sp modelId="{EAB505C5-3B73-4F23-9600-83BD84463EF2}">
      <dsp:nvSpPr>
        <dsp:cNvPr id="0" name=""/>
        <dsp:cNvSpPr/>
      </dsp:nvSpPr>
      <dsp:spPr>
        <a:xfrm>
          <a:off x="2350407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68054" y="424042"/>
        <a:ext cx="1639566" cy="567203"/>
      </dsp:txXfrm>
    </dsp:sp>
    <dsp:sp modelId="{E855FFAB-6EDA-4065-8FE3-0582B0BF24D0}">
      <dsp:nvSpPr>
        <dsp:cNvPr id="0" name=""/>
        <dsp:cNvSpPr/>
      </dsp:nvSpPr>
      <dsp:spPr>
        <a:xfrm>
          <a:off x="4192754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192754" y="583034"/>
        <a:ext cx="248549" cy="249219"/>
      </dsp:txXfrm>
    </dsp:sp>
    <dsp:sp modelId="{2C84FE2B-D541-4F64-9B19-0ADAA9B1A710}">
      <dsp:nvSpPr>
        <dsp:cNvPr id="0" name=""/>
        <dsp:cNvSpPr/>
      </dsp:nvSpPr>
      <dsp:spPr>
        <a:xfrm>
          <a:off x="4695212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712859" y="424042"/>
        <a:ext cx="1639566" cy="5672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2E73-F424-400E-AEB6-04C0C6997462}">
      <dsp:nvSpPr>
        <dsp:cNvPr id="0" name=""/>
        <dsp:cNvSpPr/>
      </dsp:nvSpPr>
      <dsp:spPr>
        <a:xfrm>
          <a:off x="5603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250" y="424042"/>
        <a:ext cx="1639566" cy="567203"/>
      </dsp:txXfrm>
    </dsp:sp>
    <dsp:sp modelId="{264C5651-BB45-4811-8AF5-BEDBFC7FEE58}">
      <dsp:nvSpPr>
        <dsp:cNvPr id="0" name=""/>
        <dsp:cNvSpPr/>
      </dsp:nvSpPr>
      <dsp:spPr>
        <a:xfrm>
          <a:off x="1847949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1847949" y="583034"/>
        <a:ext cx="248549" cy="249219"/>
      </dsp:txXfrm>
    </dsp:sp>
    <dsp:sp modelId="{EAB505C5-3B73-4F23-9600-83BD84463EF2}">
      <dsp:nvSpPr>
        <dsp:cNvPr id="0" name=""/>
        <dsp:cNvSpPr/>
      </dsp:nvSpPr>
      <dsp:spPr>
        <a:xfrm>
          <a:off x="2350407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68054" y="424042"/>
        <a:ext cx="1639566" cy="567203"/>
      </dsp:txXfrm>
    </dsp:sp>
    <dsp:sp modelId="{E855FFAB-6EDA-4065-8FE3-0582B0BF24D0}">
      <dsp:nvSpPr>
        <dsp:cNvPr id="0" name=""/>
        <dsp:cNvSpPr/>
      </dsp:nvSpPr>
      <dsp:spPr>
        <a:xfrm>
          <a:off x="4192754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192754" y="583034"/>
        <a:ext cx="248549" cy="249219"/>
      </dsp:txXfrm>
    </dsp:sp>
    <dsp:sp modelId="{2C84FE2B-D541-4F64-9B19-0ADAA9B1A710}">
      <dsp:nvSpPr>
        <dsp:cNvPr id="0" name=""/>
        <dsp:cNvSpPr/>
      </dsp:nvSpPr>
      <dsp:spPr>
        <a:xfrm>
          <a:off x="4695212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712859" y="424042"/>
        <a:ext cx="1639566" cy="5672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82E73-F424-400E-AEB6-04C0C6997462}">
      <dsp:nvSpPr>
        <dsp:cNvPr id="0" name=""/>
        <dsp:cNvSpPr/>
      </dsp:nvSpPr>
      <dsp:spPr>
        <a:xfrm>
          <a:off x="5603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Distribution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250" y="424042"/>
        <a:ext cx="1639566" cy="567203"/>
      </dsp:txXfrm>
    </dsp:sp>
    <dsp:sp modelId="{264C5651-BB45-4811-8AF5-BEDBFC7FEE58}">
      <dsp:nvSpPr>
        <dsp:cNvPr id="0" name=""/>
        <dsp:cNvSpPr/>
      </dsp:nvSpPr>
      <dsp:spPr>
        <a:xfrm>
          <a:off x="1847949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1847949" y="583034"/>
        <a:ext cx="248549" cy="249219"/>
      </dsp:txXfrm>
    </dsp:sp>
    <dsp:sp modelId="{EAB505C5-3B73-4F23-9600-83BD84463EF2}">
      <dsp:nvSpPr>
        <dsp:cNvPr id="0" name=""/>
        <dsp:cNvSpPr/>
      </dsp:nvSpPr>
      <dsp:spPr>
        <a:xfrm>
          <a:off x="2350407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Display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2368054" y="424042"/>
        <a:ext cx="1639566" cy="567203"/>
      </dsp:txXfrm>
    </dsp:sp>
    <dsp:sp modelId="{E855FFAB-6EDA-4065-8FE3-0582B0BF24D0}">
      <dsp:nvSpPr>
        <dsp:cNvPr id="0" name=""/>
        <dsp:cNvSpPr/>
      </dsp:nvSpPr>
      <dsp:spPr>
        <a:xfrm>
          <a:off x="4192754" y="499961"/>
          <a:ext cx="355070" cy="4153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EA349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192754" y="583034"/>
        <a:ext cx="248549" cy="249219"/>
      </dsp:txXfrm>
    </dsp:sp>
    <dsp:sp modelId="{2C84FE2B-D541-4F64-9B19-0ADAA9B1A710}">
      <dsp:nvSpPr>
        <dsp:cNvPr id="0" name=""/>
        <dsp:cNvSpPr/>
      </dsp:nvSpPr>
      <dsp:spPr>
        <a:xfrm>
          <a:off x="4695212" y="406395"/>
          <a:ext cx="1674860" cy="60249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EA349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EA349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EA349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>
              <a:solidFill>
                <a:srgbClr val="FFFFFF"/>
              </a:solidFill>
              <a:latin typeface="Kite Display Light"/>
              <a:ea typeface="+mn-ea"/>
              <a:cs typeface="Arial"/>
            </a:rPr>
            <a:t>Detailing</a:t>
          </a:r>
          <a:endParaRPr lang="en-GB" sz="2300" kern="1200" dirty="0">
            <a:solidFill>
              <a:srgbClr val="FFFFFF"/>
            </a:solidFill>
            <a:latin typeface="Kite Display Light"/>
            <a:ea typeface="+mn-ea"/>
            <a:cs typeface="Arial"/>
          </a:endParaRPr>
        </a:p>
      </dsp:txBody>
      <dsp:txXfrm>
        <a:off x="4712859" y="424042"/>
        <a:ext cx="1639566" cy="567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9F34F-5851-4E3D-B56F-071B6A3BC1E4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F193F-AEAE-4881-9C28-3F0CF04AEEA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49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0" y="6445250"/>
            <a:ext cx="4643438" cy="584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te Display Light" pitchFamily="2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smtClean="0">
                <a:solidFill>
                  <a:srgbClr val="B2B2B2">
                    <a:lumMod val="50000"/>
                  </a:srgbClr>
                </a:solidFill>
                <a:latin typeface="Chiller" pitchFamily="82" charset="0"/>
              </a:rPr>
              <a:t>Shopper &amp; Customer Marketing HC Russia 2014</a:t>
            </a:r>
            <a:endParaRPr lang="en-GB" sz="1200" b="1" dirty="0" smtClean="0">
              <a:solidFill>
                <a:srgbClr val="B2B2B2">
                  <a:lumMod val="50000"/>
                </a:srgbClr>
              </a:solidFill>
              <a:latin typeface="Chiller" pitchFamily="82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200" b="1" dirty="0" smtClean="0">
              <a:solidFill>
                <a:srgbClr val="B2B2B2">
                  <a:lumMod val="50000"/>
                </a:srgbClr>
              </a:solidFill>
              <a:latin typeface="Chiller" pitchFamily="82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CB964-694F-4E75-BEFF-A09835462F4F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3A74E-A1D0-44B0-8A9B-7E167FDC7D8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994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1D7B0-0103-4D94-B6EA-79B99243310E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14C23-1E0D-40F8-AB98-5E553D7C81A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078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B1151-4359-429A-8BD4-C5BDDC91E26D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E1FF6-892B-4292-87AA-3296C4F919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979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F74E5-BAC5-4FEC-84EB-9704993280B9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B00A8-89E4-4886-9B27-33CF7393268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057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33EC0-50BB-49ED-950B-64D5DE3A88C3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7105D-4912-4822-8DEC-3E6F4D10668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842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82CF4-1225-44F0-A211-1F82B0FBA860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953BD-56BF-487E-8F50-0D87DBBE758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092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C8171-0950-484A-9721-F980D1089801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B99D8-6667-422E-90F7-8812BCEF47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16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F0143-9429-428E-9D32-7740DA3FD18D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068D4-AD12-4F9C-B701-A06DD5E276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579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A5875-6BAD-4545-B7AD-F1B2B1AE1F3F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A8822-ABA9-4583-A628-E154650367D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997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142FA-A80C-4664-AC46-C86C11A01BC2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1396A-2CF8-4863-9BCB-AFF520BCE6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48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</a:t>
            </a:r>
          </a:p>
        </p:txBody>
      </p:sp>
      <p:sp>
        <p:nvSpPr>
          <p:cNvPr id="614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30D6187-075B-40B9-89AC-5614DABC6691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AC3E0E0-2804-409D-9ACB-6DE5CC99A75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09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595959"/>
          </a:solidFill>
          <a:latin typeface="+mn-lt"/>
          <a:ea typeface="Kite Display" pitchFamily="2" charset="0"/>
          <a:cs typeface="Kite Display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595959"/>
          </a:solidFill>
          <a:latin typeface="Calibri" pitchFamily="34" charset="0"/>
          <a:ea typeface="Kite Display" pitchFamily="2" charset="0"/>
          <a:cs typeface="Kite Display" pitchFamily="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4.jpeg"/><Relationship Id="rId17" Type="http://schemas.openxmlformats.org/officeDocument/2006/relationships/image" Target="../media/image69.jpeg"/><Relationship Id="rId2" Type="http://schemas.openxmlformats.org/officeDocument/2006/relationships/image" Target="../media/image55.jpeg"/><Relationship Id="rId16" Type="http://schemas.openxmlformats.org/officeDocument/2006/relationships/image" Target="../media/image6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eg"/><Relationship Id="rId11" Type="http://schemas.openxmlformats.org/officeDocument/2006/relationships/image" Target="../media/image63.png"/><Relationship Id="rId5" Type="http://schemas.openxmlformats.org/officeDocument/2006/relationships/image" Target="../media/image43.jpe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6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11" Type="http://schemas.openxmlformats.org/officeDocument/2006/relationships/image" Target="../media/image25.jpeg"/><Relationship Id="rId5" Type="http://schemas.openxmlformats.org/officeDocument/2006/relationships/diagramColors" Target="../diagrams/colors4.xml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11" Type="http://schemas.openxmlformats.org/officeDocument/2006/relationships/image" Target="../media/image36.jpe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5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diagramColors" Target="../diagrams/colors7.xml"/><Relationship Id="rId3" Type="http://schemas.openxmlformats.org/officeDocument/2006/relationships/image" Target="../media/image37.png"/><Relationship Id="rId7" Type="http://schemas.openxmlformats.org/officeDocument/2006/relationships/image" Target="../media/image38.wmf"/><Relationship Id="rId12" Type="http://schemas.openxmlformats.org/officeDocument/2006/relationships/diagramQuickStyle" Target="../diagrams/quickStyle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diagramLayout" Target="../diagrams/layout7.xml"/><Relationship Id="rId5" Type="http://schemas.openxmlformats.org/officeDocument/2006/relationships/image" Target="../media/image23.jpeg"/><Relationship Id="rId10" Type="http://schemas.openxmlformats.org/officeDocument/2006/relationships/diagramData" Target="../diagrams/data7.xml"/><Relationship Id="rId4" Type="http://schemas.openxmlformats.org/officeDocument/2006/relationships/image" Target="../media/image21.jpeg"/><Relationship Id="rId9" Type="http://schemas.openxmlformats.org/officeDocument/2006/relationships/image" Target="../media/image36.jpeg"/><Relationship Id="rId14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Что такое маркетинг</a:t>
            </a:r>
            <a:endParaRPr lang="en-GB" smtClean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2016125"/>
          </a:xfrm>
        </p:spPr>
        <p:txBody>
          <a:bodyPr/>
          <a:lstStyle/>
          <a:p>
            <a:r>
              <a:rPr lang="ru-RU" sz="2400" smtClean="0"/>
              <a:t>Маркетинг(англ. marketing) — социальный процесс, направленный на удовлетворение нужд и потребностей индивидов и групп посредством создания и предложения обладающих ценностью товаров и услуг, и обмена ими с другими людьми</a:t>
            </a:r>
            <a:endParaRPr lang="en-GB" sz="2400" smtClean="0"/>
          </a:p>
        </p:txBody>
      </p:sp>
      <p:pic>
        <p:nvPicPr>
          <p:cNvPr id="20485" name="Picture 3" descr="D:\Data\evkuznetsov\Desktop\images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75" y="4112096"/>
            <a:ext cx="2314575" cy="198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4" descr="D:\Data\evkuznetsov\Desktop\images (2)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50" y="4341813"/>
            <a:ext cx="527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 descr="D:\Data\evkuznetsov\Desktop\images (3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77" y="4112096"/>
            <a:ext cx="2270949" cy="1961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15368" name="Group 1"/>
          <p:cNvGrpSpPr>
            <a:grpSpLocks/>
          </p:cNvGrpSpPr>
          <p:nvPr/>
        </p:nvGrpSpPr>
        <p:grpSpPr bwMode="auto">
          <a:xfrm>
            <a:off x="-323850" y="2667000"/>
            <a:ext cx="9796463" cy="1163638"/>
            <a:chOff x="-324544" y="2666653"/>
            <a:chExt cx="9797479" cy="1164654"/>
          </a:xfrm>
        </p:grpSpPr>
        <p:pic>
          <p:nvPicPr>
            <p:cNvPr id="21513" name="Picture 8" descr="D:\Data\evkuznetsov\Desktop\images (5)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4544" y="2728799"/>
              <a:ext cx="1768996" cy="110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Picture 8" descr="D:\Data\evkuznetsov\Desktop\images (5)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023" y="2708920"/>
              <a:ext cx="1768996" cy="110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5" name="Picture 8" descr="D:\Data\evkuznetsov\Desktop\images (5)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9403" y="2728799"/>
              <a:ext cx="1768996" cy="110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6" name="Picture 10" descr="D:\Data\evkuznetsov\Desktop\images (5)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7970" y="2708920"/>
              <a:ext cx="1768996" cy="110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7" name="Picture 8" descr="D:\Data\evkuznetsov\Desktop\images (5)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2686532"/>
              <a:ext cx="1768996" cy="110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8" name="Picture 12" descr="D:\Data\evkuznetsov\Desktop\images (5).jp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3939" y="2666653"/>
              <a:ext cx="1768996" cy="110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43" name="Picture 15" descr="D:\Data\dkotova\Desktop\My-search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56" y="4077072"/>
            <a:ext cx="2179530" cy="2121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359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План активностей 2014:</a:t>
            </a:r>
            <a:endParaRPr lang="en-US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1755775"/>
            <a:ext cx="1158875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" r="9550"/>
          <a:stretch>
            <a:fillRect/>
          </a:stretch>
        </p:blipFill>
        <p:spPr bwMode="auto">
          <a:xfrm>
            <a:off x="3951288" y="1627188"/>
            <a:ext cx="118268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1" t="3619" r="11490" b="4456"/>
          <a:stretch>
            <a:fillRect/>
          </a:stretch>
        </p:blipFill>
        <p:spPr bwMode="auto">
          <a:xfrm>
            <a:off x="6245225" y="2924175"/>
            <a:ext cx="820738" cy="119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13" descr="D:\Data\avidunova\Desktop\New Folder\apelsin_ru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5" y="4549775"/>
            <a:ext cx="941388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D:\Data\avidunova\Desktop\New Folder\klubnika_ru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13" y="5218113"/>
            <a:ext cx="941387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5257800"/>
            <a:ext cx="1974850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rgbClr val="999999">
                      <a:alpha val="50000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" t="3450" r="2897" b="8469"/>
          <a:stretch/>
        </p:blipFill>
        <p:spPr bwMode="auto">
          <a:xfrm>
            <a:off x="2025375" y="1938809"/>
            <a:ext cx="1080120" cy="81115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01410"/>
            <a:ext cx="936204" cy="1437844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D:\Data\evkuznetsov\Desktop\kinopoisk.ru-House_2C-MD-1369128--w--80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18" y="2344388"/>
            <a:ext cx="2638772" cy="2587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547663" y="1124744"/>
            <a:ext cx="5976665" cy="288032"/>
            <a:chOff x="5603" y="406395"/>
            <a:chExt cx="1674860" cy="602497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17" name="Rounded Rectangle 16"/>
            <p:cNvSpPr/>
            <p:nvPr/>
          </p:nvSpPr>
          <p:spPr>
            <a:xfrm>
              <a:off x="5603" y="406395"/>
              <a:ext cx="1674860" cy="602497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A349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EA349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EA349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23250" y="424042"/>
              <a:ext cx="1639566" cy="56720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87630" tIns="87630" rIns="87630" bIns="87630" spcCol="1270" anchor="ctr"/>
            <a:lstStyle/>
            <a:p>
              <a:pPr algn="ctr" defTabSz="10223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2000" dirty="0">
                  <a:solidFill>
                    <a:srgbClr val="FFFFFF"/>
                  </a:solidFill>
                  <a:cs typeface="Arial"/>
                </a:rPr>
                <a:t>Сбор данных по инициативам и новинкам</a:t>
              </a:r>
              <a:endParaRPr lang="en-GB" sz="2000" dirty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19" name="Right Arrow 18"/>
          <p:cNvSpPr/>
          <p:nvPr/>
        </p:nvSpPr>
        <p:spPr bwMode="auto">
          <a:xfrm>
            <a:off x="7884368" y="2492896"/>
            <a:ext cx="1152128" cy="1819622"/>
          </a:xfrm>
          <a:prstGeom prst="rightArrow">
            <a:avLst>
              <a:gd name="adj1" fmla="val 85053"/>
              <a:gd name="adj2" fmla="val 44643"/>
            </a:avLst>
          </a:prstGeom>
          <a:noFill/>
          <a:ln>
            <a:solidFill>
              <a:srgbClr val="EA3592">
                <a:lumMod val="20000"/>
                <a:lumOff val="80000"/>
              </a:srgbClr>
            </a:solidFill>
            <a:headEnd type="none" w="med" len="med"/>
            <a:tailEnd type="none" w="med" len="med"/>
          </a:ln>
          <a:effectLst>
            <a:glow rad="101600">
              <a:srgbClr val="F3AEC7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GB" b="1" kern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37904" name="Заголовок 1"/>
          <p:cNvSpPr txBox="1">
            <a:spLocks/>
          </p:cNvSpPr>
          <p:nvPr/>
        </p:nvSpPr>
        <p:spPr bwMode="auto">
          <a:xfrm>
            <a:off x="971550" y="476250"/>
            <a:ext cx="71866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2800" smtClean="0">
                <a:solidFill>
                  <a:srgbClr val="595959"/>
                </a:solidFill>
                <a:latin typeface="Calibri" pitchFamily="34" charset="0"/>
              </a:rPr>
              <a:t>Август 2013</a:t>
            </a:r>
            <a:endParaRPr lang="en-US" sz="2800" smtClean="0">
              <a:solidFill>
                <a:srgbClr val="59595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08875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47664" y="1124744"/>
            <a:ext cx="5976665" cy="288032"/>
            <a:chOff x="5603" y="406395"/>
            <a:chExt cx="1674860" cy="602497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21" name="Rounded Rectangle 20"/>
            <p:cNvSpPr/>
            <p:nvPr/>
          </p:nvSpPr>
          <p:spPr>
            <a:xfrm>
              <a:off x="5603" y="406395"/>
              <a:ext cx="1674860" cy="602497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A349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EA349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EA349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23250" y="424042"/>
              <a:ext cx="1639566" cy="56720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87630" tIns="87630" rIns="87630" bIns="87630" spcCol="1270" anchor="ctr"/>
            <a:lstStyle/>
            <a:p>
              <a:pPr algn="ctr" defTabSz="10223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2000" dirty="0">
                  <a:solidFill>
                    <a:srgbClr val="FFFFFF"/>
                  </a:solidFill>
                  <a:cs typeface="Arial"/>
                </a:rPr>
                <a:t>Составление финального «Мастер Плана»</a:t>
              </a:r>
              <a:endParaRPr lang="en-GB" sz="2000" dirty="0">
                <a:solidFill>
                  <a:srgbClr val="FFFFFF"/>
                </a:solidFill>
                <a:cs typeface="Arial"/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479">
            <a:off x="3510964" y="1881873"/>
            <a:ext cx="2290635" cy="42686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4" name="Right Arrow 23"/>
          <p:cNvSpPr/>
          <p:nvPr/>
        </p:nvSpPr>
        <p:spPr bwMode="auto">
          <a:xfrm>
            <a:off x="7812360" y="2492896"/>
            <a:ext cx="1152128" cy="1819622"/>
          </a:xfrm>
          <a:prstGeom prst="rightArrow">
            <a:avLst>
              <a:gd name="adj1" fmla="val 85053"/>
              <a:gd name="adj2" fmla="val 44643"/>
            </a:avLst>
          </a:prstGeom>
          <a:noFill/>
          <a:ln>
            <a:solidFill>
              <a:srgbClr val="EA3592">
                <a:lumMod val="20000"/>
                <a:lumOff val="80000"/>
              </a:srgbClr>
            </a:solidFill>
            <a:headEnd type="none" w="med" len="med"/>
            <a:tailEnd type="none" w="med" len="med"/>
          </a:ln>
          <a:effectLst>
            <a:glow rad="101600">
              <a:srgbClr val="F3AEC7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GB" b="1" kern="0">
              <a:solidFill>
                <a:srgbClr val="000000"/>
              </a:solidFill>
              <a:latin typeface="Arial"/>
              <a:cs typeface="Arial" charset="0"/>
            </a:endParaRPr>
          </a:p>
        </p:txBody>
      </p:sp>
      <p:sp>
        <p:nvSpPr>
          <p:cNvPr id="38919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План активностей 2014:</a:t>
            </a:r>
            <a:endParaRPr lang="en-US" smtClean="0"/>
          </a:p>
        </p:txBody>
      </p:sp>
      <p:sp>
        <p:nvSpPr>
          <p:cNvPr id="38920" name="Заголовок 1"/>
          <p:cNvSpPr txBox="1">
            <a:spLocks/>
          </p:cNvSpPr>
          <p:nvPr/>
        </p:nvSpPr>
        <p:spPr bwMode="auto">
          <a:xfrm>
            <a:off x="971550" y="476250"/>
            <a:ext cx="71866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2800" smtClean="0">
                <a:solidFill>
                  <a:srgbClr val="595959"/>
                </a:solidFill>
                <a:latin typeface="Calibri" pitchFamily="34" charset="0"/>
              </a:rPr>
              <a:t>Октябрь 2013</a:t>
            </a:r>
            <a:endParaRPr lang="en-US" sz="2800" smtClean="0">
              <a:solidFill>
                <a:srgbClr val="59595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416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1976589" cy="1482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018567"/>
            <a:ext cx="1976589" cy="1482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38514"/>
            <a:ext cx="1992337" cy="14942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12" y="2018566"/>
            <a:ext cx="1976588" cy="1482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427" y="4181366"/>
            <a:ext cx="2043973" cy="1451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306" y="4175640"/>
            <a:ext cx="2000798" cy="14571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1547663" y="1124744"/>
            <a:ext cx="5976665" cy="288032"/>
            <a:chOff x="5603" y="406395"/>
            <a:chExt cx="1674860" cy="602497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32" name="Rounded Rectangle 31"/>
            <p:cNvSpPr/>
            <p:nvPr/>
          </p:nvSpPr>
          <p:spPr>
            <a:xfrm>
              <a:off x="5603" y="406395"/>
              <a:ext cx="1674860" cy="602497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A349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EA349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EA349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33" name="Rounded Rectangle 4"/>
            <p:cNvSpPr/>
            <p:nvPr/>
          </p:nvSpPr>
          <p:spPr>
            <a:xfrm>
              <a:off x="23250" y="424042"/>
              <a:ext cx="1639566" cy="56720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87630" tIns="87630" rIns="87630" bIns="87630" spcCol="1270" anchor="ctr"/>
            <a:lstStyle/>
            <a:p>
              <a:pPr algn="ctr" defTabSz="10223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2000" dirty="0">
                  <a:solidFill>
                    <a:srgbClr val="FFFFFF"/>
                  </a:solidFill>
                  <a:cs typeface="Arial"/>
                </a:rPr>
                <a:t>Разработка пакета «Переговорная Кампания»</a:t>
              </a:r>
              <a:endParaRPr lang="en-GB" sz="2000" dirty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39945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План активностей 2014:</a:t>
            </a:r>
            <a:endParaRPr lang="en-US" smtClean="0"/>
          </a:p>
        </p:txBody>
      </p:sp>
      <p:sp>
        <p:nvSpPr>
          <p:cNvPr id="39946" name="Заголовок 1"/>
          <p:cNvSpPr txBox="1">
            <a:spLocks/>
          </p:cNvSpPr>
          <p:nvPr/>
        </p:nvSpPr>
        <p:spPr bwMode="auto">
          <a:xfrm>
            <a:off x="971550" y="476250"/>
            <a:ext cx="71866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2800" smtClean="0">
                <a:solidFill>
                  <a:srgbClr val="595959"/>
                </a:solidFill>
                <a:latin typeface="Calibri" pitchFamily="34" charset="0"/>
              </a:rPr>
              <a:t>Ноябрь 2013</a:t>
            </a:r>
            <a:endParaRPr lang="en-US" sz="2800" smtClean="0">
              <a:solidFill>
                <a:srgbClr val="59595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8575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11900" y="1857375"/>
            <a:ext cx="2424113" cy="787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pic>
        <p:nvPicPr>
          <p:cNvPr id="40963" name="Picture 4" descr="\\Rumofs002\sales\TradeMarketing\S&amp;CM HC\IMAGE LIBRARY\HC Brand Logo\NUROFEN_RU_ENG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85"/>
          <a:stretch>
            <a:fillRect/>
          </a:stretch>
        </p:blipFill>
        <p:spPr bwMode="auto">
          <a:xfrm>
            <a:off x="6334125" y="1946275"/>
            <a:ext cx="23764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16038" y="1314450"/>
          <a:ext cx="7419978" cy="279702"/>
        </p:xfrm>
        <a:graphic>
          <a:graphicData uri="http://schemas.openxmlformats.org/drawingml/2006/table">
            <a:tbl>
              <a:tblPr/>
              <a:tblGrid>
                <a:gridCol w="1236663"/>
                <a:gridCol w="1236663"/>
                <a:gridCol w="1236663"/>
                <a:gridCol w="1236663"/>
                <a:gridCol w="1236663"/>
                <a:gridCol w="1236663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ЯНВ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38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ФЕВ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38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МАР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38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АПР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38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МАЙ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38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ИЮН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382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</a:tr>
            </a:tbl>
          </a:graphicData>
        </a:graphic>
      </p:graphicFrame>
      <p:pic>
        <p:nvPicPr>
          <p:cNvPr id="40980" name="Picture 16" descr="C:\Users\jlecoz\Desktop\Icons to Use\media\icons-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7" t="28201" r="10255" b="21475"/>
          <a:stretch>
            <a:fillRect/>
          </a:stretch>
        </p:blipFill>
        <p:spPr bwMode="auto">
          <a:xfrm>
            <a:off x="406400" y="2841625"/>
            <a:ext cx="7207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6" r="9550"/>
          <a:stretch/>
        </p:blipFill>
        <p:spPr bwMode="auto">
          <a:xfrm>
            <a:off x="1358646" y="2958223"/>
            <a:ext cx="509856" cy="324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288925" y="1763713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>
            <a:off x="1249363" y="1133475"/>
            <a:ext cx="0" cy="4859338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84" name="Picture 12" descr="D:\Data\avidunova\Desktop\New Folder\klubnika_ru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2832100"/>
            <a:ext cx="574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" t="3450" r="2897" b="8469"/>
          <a:stretch/>
        </p:blipFill>
        <p:spPr bwMode="auto">
          <a:xfrm>
            <a:off x="2544369" y="2958223"/>
            <a:ext cx="431432" cy="32400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532" y="2886223"/>
            <a:ext cx="304725" cy="468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 bwMode="auto">
          <a:xfrm>
            <a:off x="288925" y="3467100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88" name="Picture 3" descr="ap_r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2832100"/>
            <a:ext cx="5762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9" name="Picture 7" descr="D:\Data\evkuznetsov\Desktop\Picture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108075"/>
            <a:ext cx="61118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 bwMode="auto">
          <a:xfrm>
            <a:off x="3784600" y="4421188"/>
            <a:ext cx="0" cy="1582737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>
            <a:off x="6297613" y="4421188"/>
            <a:ext cx="0" cy="1582737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>
            <a:off x="8813800" y="1133475"/>
            <a:ext cx="0" cy="4859338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auto">
          <a:xfrm>
            <a:off x="296863" y="1155700"/>
            <a:ext cx="0" cy="4860925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>
            <a:off x="288925" y="6007100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auto">
          <a:xfrm>
            <a:off x="285750" y="1141413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9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3" y="2886075"/>
            <a:ext cx="608012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Straight Connector 23"/>
          <p:cNvCxnSpPr/>
          <p:nvPr/>
        </p:nvCxnSpPr>
        <p:spPr bwMode="auto">
          <a:xfrm>
            <a:off x="288925" y="2760663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98" name="Picture 6" descr="D:\Data\evkuznetsov\Desktop\Picture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905000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ounded Rectangle 26"/>
          <p:cNvSpPr/>
          <p:nvPr/>
        </p:nvSpPr>
        <p:spPr bwMode="auto">
          <a:xfrm>
            <a:off x="3803650" y="1857375"/>
            <a:ext cx="2424113" cy="787400"/>
          </a:xfrm>
          <a:prstGeom prst="roundRect">
            <a:avLst/>
          </a:prstGeom>
          <a:solidFill>
            <a:srgbClr val="0596AB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GB" sz="1200" b="1">
              <a:solidFill>
                <a:srgbClr val="1F497D"/>
              </a:solidFill>
              <a:latin typeface="Arial" charset="0"/>
              <a:cs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6324600" y="1857375"/>
            <a:ext cx="2424113" cy="787400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GB" sz="1200" b="1">
              <a:solidFill>
                <a:srgbClr val="1F497D"/>
              </a:solidFill>
              <a:latin typeface="Arial" charset="0"/>
              <a:cs typeface="Arial" charset="0"/>
            </a:endParaRPr>
          </a:p>
        </p:txBody>
      </p:sp>
      <p:pic>
        <p:nvPicPr>
          <p:cNvPr id="41001" name="Picture 5" descr="\\Rumofs002\sales\TradeMarketing\S&amp;CM HC\IMAGE LIBRARY\HC Brand Logo\Picture1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3793" r="4390" b="53256"/>
          <a:stretch>
            <a:fillRect/>
          </a:stretch>
        </p:blipFill>
        <p:spPr bwMode="auto">
          <a:xfrm>
            <a:off x="3846513" y="1903413"/>
            <a:ext cx="23749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2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541713"/>
            <a:ext cx="900113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1346200" y="3519488"/>
            <a:ext cx="7377113" cy="252412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b="1" dirty="0">
                <a:solidFill>
                  <a:prstClr val="white"/>
                </a:solidFill>
              </a:rPr>
              <a:t>Клуб партнеров РБХ 2014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74924" y="3803650"/>
            <a:ext cx="2448000" cy="250825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prstClr val="white"/>
                </a:solidFill>
              </a:rPr>
              <a:t>OTC </a:t>
            </a:r>
            <a:r>
              <a:rPr lang="ru-RU" sz="1400" b="1" dirty="0">
                <a:solidFill>
                  <a:prstClr val="white"/>
                </a:solidFill>
              </a:rPr>
              <a:t>Селл-ин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21113" y="4087813"/>
            <a:ext cx="3672000" cy="250825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prstClr val="white"/>
                </a:solidFill>
              </a:rPr>
              <a:t>Veet </a:t>
            </a:r>
            <a:r>
              <a:rPr lang="ru-RU" sz="1400" b="1" dirty="0">
                <a:solidFill>
                  <a:prstClr val="white"/>
                </a:solidFill>
              </a:rPr>
              <a:t>Селл-ин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288925" y="4421188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1013" name="Picture 11" descr="Z:\CRM_Design\Graphics Library\2012 CRM pres icons\people\png\icons-03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9381" r="5331" b="11723"/>
          <a:stretch>
            <a:fillRect/>
          </a:stretch>
        </p:blipFill>
        <p:spPr bwMode="auto">
          <a:xfrm>
            <a:off x="527050" y="4476750"/>
            <a:ext cx="5048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4" name="TextBox 73"/>
          <p:cNvSpPr txBox="1">
            <a:spLocks noChangeArrowheads="1"/>
          </p:cNvSpPr>
          <p:nvPr/>
        </p:nvSpPr>
        <p:spPr bwMode="auto">
          <a:xfrm>
            <a:off x="204788" y="5000625"/>
            <a:ext cx="11493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000" b="1" smtClean="0">
                <a:solidFill>
                  <a:srgbClr val="595959"/>
                </a:solidFill>
                <a:latin typeface="Calibri" pitchFamily="34" charset="0"/>
              </a:rPr>
              <a:t>К</a:t>
            </a:r>
            <a:r>
              <a:rPr lang="en-US" sz="1000" b="1" smtClean="0">
                <a:solidFill>
                  <a:srgbClr val="595959"/>
                </a:solidFill>
                <a:latin typeface="Calibri" pitchFamily="34" charset="0"/>
              </a:rPr>
              <a:t>M</a:t>
            </a:r>
            <a:r>
              <a:rPr lang="ru-RU" sz="1000" b="1" smtClean="0">
                <a:solidFill>
                  <a:srgbClr val="595959"/>
                </a:solidFill>
                <a:latin typeface="Calibri" pitchFamily="34" charset="0"/>
              </a:rPr>
              <a:t> 1</a:t>
            </a:r>
          </a:p>
        </p:txBody>
      </p:sp>
      <p:pic>
        <p:nvPicPr>
          <p:cNvPr id="41015" name="Picture 20" descr="Z:\CRM_Design\Graphics Library\2012 CRM pres icons\people\png\icons-1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14188" r="10059" b="12604"/>
          <a:stretch>
            <a:fillRect/>
          </a:stretch>
        </p:blipFill>
        <p:spPr bwMode="auto">
          <a:xfrm>
            <a:off x="527050" y="5295900"/>
            <a:ext cx="5048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6" name="TextBox 75"/>
          <p:cNvSpPr txBox="1">
            <a:spLocks noChangeArrowheads="1"/>
          </p:cNvSpPr>
          <p:nvPr/>
        </p:nvSpPr>
        <p:spPr bwMode="auto">
          <a:xfrm>
            <a:off x="215900" y="5775325"/>
            <a:ext cx="11493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1000" b="1" smtClean="0">
                <a:solidFill>
                  <a:srgbClr val="595959"/>
                </a:solidFill>
                <a:latin typeface="Calibri" pitchFamily="34" charset="0"/>
              </a:rPr>
              <a:t>КМ 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349375" y="4491038"/>
            <a:ext cx="2374900" cy="649287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b="1" dirty="0">
                <a:solidFill>
                  <a:prstClr val="white"/>
                </a:solidFill>
              </a:rPr>
              <a:t>СТРЕПСИЛС Интенсив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49375" y="5260975"/>
            <a:ext cx="2374900" cy="649288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b="1" dirty="0">
                <a:solidFill>
                  <a:prstClr val="white"/>
                </a:solidFill>
              </a:rPr>
              <a:t>ЛЕМСИП</a:t>
            </a:r>
            <a:endParaRPr lang="ru-RU" sz="1400" b="1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54450" y="4491038"/>
            <a:ext cx="2376488" cy="649287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b="1" dirty="0">
                <a:solidFill>
                  <a:prstClr val="white"/>
                </a:solidFill>
              </a:rPr>
              <a:t>ГЕВИСКОН Двойное действие</a:t>
            </a:r>
            <a:endParaRPr lang="ru-RU" sz="1400" b="1" dirty="0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854450" y="5260975"/>
            <a:ext cx="2376488" cy="649288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b="1" dirty="0">
                <a:solidFill>
                  <a:prstClr val="white"/>
                </a:solidFill>
              </a:rPr>
              <a:t>НУРОФЕН ДЛЯ ДЕТЕЙ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357938" y="4497388"/>
            <a:ext cx="2374900" cy="649287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b="1" dirty="0">
                <a:solidFill>
                  <a:prstClr val="white"/>
                </a:solidFill>
              </a:rPr>
              <a:t>НУРОФЕН ЭКСПРЕСС ЛЕДИ</a:t>
            </a:r>
            <a:endParaRPr lang="ru-RU" sz="1400" b="1" dirty="0">
              <a:solidFill>
                <a:prstClr val="whit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57938" y="5267325"/>
            <a:ext cx="2374900" cy="647700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b="1" dirty="0">
                <a:solidFill>
                  <a:prstClr val="white"/>
                </a:solidFill>
              </a:rPr>
              <a:t>ГЕВИСКОН для беременных</a:t>
            </a:r>
          </a:p>
        </p:txBody>
      </p:sp>
      <p:sp>
        <p:nvSpPr>
          <p:cNvPr id="41035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План активностей 2014:</a:t>
            </a:r>
            <a:endParaRPr lang="en-US" smtClean="0"/>
          </a:p>
        </p:txBody>
      </p:sp>
      <p:sp>
        <p:nvSpPr>
          <p:cNvPr id="41036" name="Заголовок 1"/>
          <p:cNvSpPr txBox="1">
            <a:spLocks/>
          </p:cNvSpPr>
          <p:nvPr/>
        </p:nvSpPr>
        <p:spPr bwMode="auto">
          <a:xfrm>
            <a:off x="971550" y="476250"/>
            <a:ext cx="71866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2800" smtClean="0">
                <a:solidFill>
                  <a:srgbClr val="595959"/>
                </a:solidFill>
                <a:latin typeface="Calibri" pitchFamily="34" charset="0"/>
              </a:rPr>
              <a:t>Январь – Июнь 2014</a:t>
            </a:r>
            <a:endParaRPr lang="en-US" sz="2800" smtClean="0">
              <a:solidFill>
                <a:srgbClr val="595959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1333500" y="1844675"/>
            <a:ext cx="2422525" cy="395288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GB" sz="1200" b="1" kern="0">
              <a:solidFill>
                <a:srgbClr val="1F497D"/>
              </a:solidFill>
              <a:latin typeface="Arial" charset="0"/>
              <a:cs typeface="Arial" charset="0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1331913" y="2284413"/>
            <a:ext cx="2422525" cy="39687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>
              <a:spcBef>
                <a:spcPct val="50000"/>
              </a:spcBef>
              <a:defRPr/>
            </a:pPr>
            <a:r>
              <a:rPr lang="en-GB" sz="1200" b="1" kern="0" dirty="0">
                <a:solidFill>
                  <a:srgbClr val="1F497D"/>
                </a:solidFill>
                <a:latin typeface="Arial" charset="0"/>
                <a:cs typeface="Arial" charset="0"/>
              </a:rPr>
              <a:t>                      </a:t>
            </a:r>
            <a:r>
              <a:rPr lang="en-GB" sz="1400" b="1" kern="0" dirty="0">
                <a:solidFill>
                  <a:srgbClr val="1F497D"/>
                </a:solidFill>
                <a:latin typeface="Arial" charset="0"/>
                <a:cs typeface="Arial" charset="0"/>
              </a:rPr>
              <a:t>Dettol</a:t>
            </a:r>
            <a:endParaRPr lang="en-GB" sz="1200" b="1" kern="0" dirty="0">
              <a:solidFill>
                <a:srgbClr val="1F497D"/>
              </a:solidFill>
              <a:latin typeface="Arial" charset="0"/>
              <a:cs typeface="Arial" charset="0"/>
            </a:endParaRPr>
          </a:p>
        </p:txBody>
      </p:sp>
      <p:pic>
        <p:nvPicPr>
          <p:cNvPr id="41039" name="Picture 2" descr="S:\логотипы НН все 2012\Dettol Logo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EFFEDD"/>
              </a:clrFrom>
              <a:clrTo>
                <a:srgbClr val="EFFE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2308225"/>
            <a:ext cx="3651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0" name="Picture 3" descr="\\Rumofs002\sales\TradeMarketing\S&amp;CM HC\IMAGE LIBRARY\HC Brand Logo\Strepsils_med-01.jpg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8" t="34352" r="19960" b="35120"/>
          <a:stretch>
            <a:fillRect/>
          </a:stretch>
        </p:blipFill>
        <p:spPr bwMode="auto">
          <a:xfrm>
            <a:off x="2003425" y="1860550"/>
            <a:ext cx="10826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5347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1316038" y="1390650"/>
          <a:ext cx="7419978" cy="280988"/>
        </p:xfrm>
        <a:graphic>
          <a:graphicData uri="http://schemas.openxmlformats.org/drawingml/2006/table">
            <a:tbl>
              <a:tblPr/>
              <a:tblGrid>
                <a:gridCol w="1236663"/>
                <a:gridCol w="1236663"/>
                <a:gridCol w="1236663"/>
                <a:gridCol w="1236663"/>
                <a:gridCol w="1236663"/>
                <a:gridCol w="1236663"/>
              </a:tblGrid>
              <a:tr h="28098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ЯНВ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57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ФЕВ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57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МАР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57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АПР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57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МАЙ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57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ИЮН</a:t>
                      </a:r>
                      <a:endParaRPr lang="ru-RU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5711" marR="5711" marT="5576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B1E6"/>
                    </a:solidFill>
                  </a:tcPr>
                </a:tc>
              </a:tr>
            </a:tbl>
          </a:graphicData>
        </a:graphic>
      </p:graphicFrame>
      <p:cxnSp>
        <p:nvCxnSpPr>
          <p:cNvPr id="46" name="Straight Connector 45"/>
          <p:cNvCxnSpPr/>
          <p:nvPr/>
        </p:nvCxnSpPr>
        <p:spPr bwMode="auto">
          <a:xfrm>
            <a:off x="288925" y="1839913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 bwMode="auto">
          <a:xfrm>
            <a:off x="1249363" y="1209675"/>
            <a:ext cx="0" cy="4859338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2004" name="Picture 7" descr="D:\Data\evkuznetsov\Desktop\Pictur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184275"/>
            <a:ext cx="61118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Straight Connector 48"/>
          <p:cNvCxnSpPr/>
          <p:nvPr/>
        </p:nvCxnSpPr>
        <p:spPr bwMode="auto">
          <a:xfrm>
            <a:off x="8813800" y="1209675"/>
            <a:ext cx="0" cy="4859338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296863" y="1231900"/>
            <a:ext cx="0" cy="4860925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 bwMode="auto">
          <a:xfrm>
            <a:off x="288925" y="6083300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>
            <a:off x="285750" y="1217613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>
            <a:off x="288925" y="5353050"/>
            <a:ext cx="8531225" cy="0"/>
          </a:xfrm>
          <a:prstGeom prst="line">
            <a:avLst/>
          </a:prstGeom>
          <a:ln w="19050">
            <a:solidFill>
              <a:srgbClr val="EA3592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2010" name="Picture 9" descr="D:\Data\evkuznetsov\Desktop\Pictur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2"/>
          <a:stretch>
            <a:fillRect/>
          </a:stretch>
        </p:blipFill>
        <p:spPr bwMode="auto">
          <a:xfrm>
            <a:off x="409575" y="1876425"/>
            <a:ext cx="7207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ounded Rectangle 54"/>
          <p:cNvSpPr/>
          <p:nvPr/>
        </p:nvSpPr>
        <p:spPr bwMode="auto">
          <a:xfrm>
            <a:off x="3995738" y="2930525"/>
            <a:ext cx="4716462" cy="288925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Нурофен:</a:t>
            </a:r>
            <a:r>
              <a:rPr lang="en-GB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 </a:t>
            </a: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Леди</a:t>
            </a:r>
            <a:r>
              <a:rPr lang="en-GB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 </a:t>
            </a: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сет, Экспресс сет, Дабл-дек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5183188" y="3275013"/>
            <a:ext cx="2484437" cy="287337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Нурофен детский дисплей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3851275" y="3619500"/>
            <a:ext cx="4860925" cy="287338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Стрепсилс:</a:t>
            </a:r>
            <a:r>
              <a:rPr lang="en-GB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 </a:t>
            </a: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Сильная боль дисплей, Детский сет, Дабл-дек 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8" name="Rounded Rectangle 57"/>
          <p:cNvSpPr/>
          <p:nvPr/>
        </p:nvSpPr>
        <p:spPr bwMode="auto">
          <a:xfrm>
            <a:off x="4356100" y="3962400"/>
            <a:ext cx="4357688" cy="288925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Гевискон: Дисплеи,</a:t>
            </a:r>
            <a:r>
              <a:rPr lang="en-GB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 </a:t>
            </a: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Для беременных сет, Дабл-дек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5111750" y="4306888"/>
            <a:ext cx="3576638" cy="288925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Клерасил</a:t>
            </a:r>
            <a:r>
              <a:rPr lang="en-GB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 </a:t>
            </a: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вся линейка сет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5111750" y="4651375"/>
            <a:ext cx="3576638" cy="287338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Вит</a:t>
            </a:r>
            <a:r>
              <a:rPr lang="en-GB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 </a:t>
            </a: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новинка сет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4464050" y="4995863"/>
            <a:ext cx="3708400" cy="287337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Деттол сет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111750" y="5437188"/>
            <a:ext cx="2381250" cy="576262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b="1" dirty="0">
                <a:solidFill>
                  <a:prstClr val="white"/>
                </a:solidFill>
              </a:rPr>
              <a:t>Нурофен Экспресс промо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535863" y="5437188"/>
            <a:ext cx="1200150" cy="576262"/>
          </a:xfrm>
          <a:prstGeom prst="rect">
            <a:avLst/>
          </a:prstGeom>
          <a:solidFill>
            <a:srgbClr val="E65388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400" b="1" dirty="0">
                <a:solidFill>
                  <a:prstClr val="white"/>
                </a:solidFill>
              </a:rPr>
              <a:t>Летнее промо </a:t>
            </a:r>
            <a:r>
              <a:rPr lang="ru-RU" sz="1050" b="1" dirty="0">
                <a:solidFill>
                  <a:prstClr val="white"/>
                </a:solidFill>
              </a:rPr>
              <a:t> </a:t>
            </a:r>
            <a:r>
              <a:rPr lang="ru-RU" sz="1000" b="1" dirty="0">
                <a:solidFill>
                  <a:prstClr val="white"/>
                </a:solidFill>
              </a:rPr>
              <a:t>НРФдет.+ СТР дет.</a:t>
            </a:r>
            <a:endParaRPr lang="ru-RU" sz="1050" b="1" dirty="0">
              <a:solidFill>
                <a:prstClr val="white"/>
              </a:solidFill>
            </a:endParaRPr>
          </a:p>
        </p:txBody>
      </p:sp>
      <p:pic>
        <p:nvPicPr>
          <p:cNvPr id="42024" name="Picture 9" descr="D:\Data\evkuznetsov\Desktop\Pictur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2"/>
          <a:stretch>
            <a:fillRect/>
          </a:stretch>
        </p:blipFill>
        <p:spPr bwMode="auto">
          <a:xfrm>
            <a:off x="395288" y="2581275"/>
            <a:ext cx="7207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5" name="Picture 9" descr="D:\Data\evkuznetsov\Desktop\Pictur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2"/>
          <a:stretch>
            <a:fillRect/>
          </a:stretch>
        </p:blipFill>
        <p:spPr bwMode="auto">
          <a:xfrm>
            <a:off x="409575" y="3228975"/>
            <a:ext cx="7207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6" name="Picture 9" descr="D:\Data\evkuznetsov\Desktop\Pictur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2"/>
          <a:stretch>
            <a:fillRect/>
          </a:stretch>
        </p:blipFill>
        <p:spPr bwMode="auto">
          <a:xfrm>
            <a:off x="409575" y="4581525"/>
            <a:ext cx="7207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7" name="Picture 9" descr="D:\Data\evkuznetsov\Desktop\Pictur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52"/>
          <a:stretch>
            <a:fillRect/>
          </a:stretch>
        </p:blipFill>
        <p:spPr bwMode="auto">
          <a:xfrm>
            <a:off x="409575" y="3876675"/>
            <a:ext cx="7207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8" name="Picture 10" descr="D:\Data\evkuznetsov\Desktop\Picture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5437188"/>
            <a:ext cx="720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Rounded Rectangle 68"/>
          <p:cNvSpPr/>
          <p:nvPr/>
        </p:nvSpPr>
        <p:spPr bwMode="auto">
          <a:xfrm>
            <a:off x="4446588" y="2586038"/>
            <a:ext cx="4265612" cy="288925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Мультибренд: прикассовый дисплей со стоком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4643438" y="2243138"/>
            <a:ext cx="4068762" cy="287337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Мультибренд: напольные дисплеи: с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/</a:t>
            </a: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без стока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5997575" y="1898650"/>
            <a:ext cx="2714625" cy="287338"/>
          </a:xfrm>
          <a:prstGeom prst="round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  <a:cs typeface="Arial" charset="0"/>
              </a:rPr>
              <a:t>Мультибренд: световой дисплей</a:t>
            </a:r>
            <a:endParaRPr lang="en-GB" sz="1200" b="1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42032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План активностей 2014:</a:t>
            </a:r>
            <a:endParaRPr lang="en-US" smtClean="0"/>
          </a:p>
        </p:txBody>
      </p:sp>
      <p:sp>
        <p:nvSpPr>
          <p:cNvPr id="42033" name="Заголовок 1"/>
          <p:cNvSpPr txBox="1">
            <a:spLocks/>
          </p:cNvSpPr>
          <p:nvPr/>
        </p:nvSpPr>
        <p:spPr bwMode="auto">
          <a:xfrm>
            <a:off x="971550" y="476250"/>
            <a:ext cx="71866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2800" smtClean="0">
                <a:solidFill>
                  <a:srgbClr val="595959"/>
                </a:solidFill>
                <a:latin typeface="Calibri" pitchFamily="34" charset="0"/>
              </a:rPr>
              <a:t>Январь – Июнь 2014</a:t>
            </a:r>
            <a:endParaRPr lang="en-US" sz="2800" smtClean="0">
              <a:solidFill>
                <a:srgbClr val="59595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78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4" descr="D:\Data\evkuznetsov\Desktop\Pictur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15041" b="42374"/>
          <a:stretch>
            <a:fillRect/>
          </a:stretch>
        </p:blipFill>
        <p:spPr bwMode="auto">
          <a:xfrm>
            <a:off x="4860925" y="2636838"/>
            <a:ext cx="720725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43" descr="D:\Data\evkuznetsov\Desktop\3792384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789363"/>
            <a:ext cx="692150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5" t="8070" r="38010" b="45590"/>
          <a:stretch>
            <a:fillRect/>
          </a:stretch>
        </p:blipFill>
        <p:spPr bwMode="auto">
          <a:xfrm>
            <a:off x="7666038" y="2640013"/>
            <a:ext cx="709612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0" t="9819" r="34000" b="55919"/>
          <a:stretch>
            <a:fillRect/>
          </a:stretch>
        </p:blipFill>
        <p:spPr bwMode="auto">
          <a:xfrm>
            <a:off x="4857750" y="1127125"/>
            <a:ext cx="720725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4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Структура отдела ТМ:</a:t>
            </a:r>
            <a:endParaRPr lang="en-US" smtClean="0"/>
          </a:p>
        </p:txBody>
      </p:sp>
      <p:pic>
        <p:nvPicPr>
          <p:cNvPr id="43015" name="Picture 4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792538"/>
            <a:ext cx="709613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69696"/>
                    </a:gs>
                    <a:gs pos="100000">
                      <a:srgbClr val="33CC33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6" name="Picture 3" descr="Degtya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9" r="9933" b="14331"/>
          <a:stretch>
            <a:fillRect/>
          </a:stretch>
        </p:blipFill>
        <p:spPr bwMode="auto">
          <a:xfrm>
            <a:off x="7667625" y="3792538"/>
            <a:ext cx="71913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7" name="Line 7"/>
          <p:cNvSpPr>
            <a:spLocks noChangeShapeType="1"/>
          </p:cNvSpPr>
          <p:nvPr/>
        </p:nvSpPr>
        <p:spPr bwMode="auto">
          <a:xfrm>
            <a:off x="5507038" y="2135188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3018" name="Line 8"/>
          <p:cNvSpPr>
            <a:spLocks noChangeShapeType="1"/>
          </p:cNvSpPr>
          <p:nvPr/>
        </p:nvSpPr>
        <p:spPr bwMode="auto">
          <a:xfrm>
            <a:off x="7667625" y="2495550"/>
            <a:ext cx="1588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3019" name="Text Box 9"/>
          <p:cNvSpPr txBox="1">
            <a:spLocks noChangeArrowheads="1"/>
          </p:cNvSpPr>
          <p:nvPr/>
        </p:nvSpPr>
        <p:spPr bwMode="auto">
          <a:xfrm>
            <a:off x="3419475" y="2165350"/>
            <a:ext cx="2447925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</a:rPr>
              <a:t>STR, GAV</a:t>
            </a:r>
            <a:r>
              <a:rPr lang="ru-RU" sz="1400" b="1" smtClean="0">
                <a:solidFill>
                  <a:srgbClr val="000000"/>
                </a:solidFill>
              </a:rPr>
              <a:t>, </a:t>
            </a:r>
            <a:r>
              <a:rPr lang="en-GB" sz="1400" b="1" smtClean="0">
                <a:solidFill>
                  <a:srgbClr val="000000"/>
                </a:solidFill>
              </a:rPr>
              <a:t>DUR, CON, EVI</a:t>
            </a:r>
            <a:endParaRPr lang="ru-RU" sz="1400" b="1" smtClean="0">
              <a:solidFill>
                <a:srgbClr val="000000"/>
              </a:solidFill>
            </a:endParaRPr>
          </a:p>
        </p:txBody>
      </p:sp>
      <p:sp>
        <p:nvSpPr>
          <p:cNvPr id="43020" name="Rectangle 10"/>
          <p:cNvSpPr>
            <a:spLocks noChangeArrowheads="1"/>
          </p:cNvSpPr>
          <p:nvPr/>
        </p:nvSpPr>
        <p:spPr bwMode="auto">
          <a:xfrm>
            <a:off x="3690938" y="2640013"/>
            <a:ext cx="1871662" cy="100806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3021" name="Text Box 11"/>
          <p:cNvSpPr txBox="1">
            <a:spLocks noChangeArrowheads="1"/>
          </p:cNvSpPr>
          <p:nvPr/>
        </p:nvSpPr>
        <p:spPr bwMode="auto">
          <a:xfrm>
            <a:off x="3690938" y="3143250"/>
            <a:ext cx="1150937" cy="5064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ru-RU" sz="1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sz="1200" smtClean="0">
                <a:solidFill>
                  <a:srgbClr val="000000"/>
                </a:solidFill>
              </a:rPr>
              <a:t>Менеджер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500" smtClean="0">
              <a:solidFill>
                <a:srgbClr val="000000"/>
              </a:solidFill>
            </a:endParaRPr>
          </a:p>
        </p:txBody>
      </p:sp>
      <p:sp>
        <p:nvSpPr>
          <p:cNvPr id="43022" name="Rectangle 12"/>
          <p:cNvSpPr>
            <a:spLocks noChangeArrowheads="1"/>
          </p:cNvSpPr>
          <p:nvPr/>
        </p:nvSpPr>
        <p:spPr bwMode="auto">
          <a:xfrm>
            <a:off x="3706813" y="1125538"/>
            <a:ext cx="1871662" cy="100806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3023" name="Text Box 13"/>
          <p:cNvSpPr txBox="1">
            <a:spLocks noChangeArrowheads="1"/>
          </p:cNvSpPr>
          <p:nvPr/>
        </p:nvSpPr>
        <p:spPr bwMode="auto">
          <a:xfrm>
            <a:off x="3706813" y="1628775"/>
            <a:ext cx="1150937" cy="5064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ru-RU" sz="1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sz="1200" smtClean="0">
                <a:solidFill>
                  <a:srgbClr val="000000"/>
                </a:solidFill>
              </a:rPr>
              <a:t>Директор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500" smtClean="0">
              <a:solidFill>
                <a:srgbClr val="000000"/>
              </a:solidFill>
            </a:endParaRPr>
          </a:p>
        </p:txBody>
      </p:sp>
      <p:sp>
        <p:nvSpPr>
          <p:cNvPr id="43024" name="Text Box 14"/>
          <p:cNvSpPr txBox="1">
            <a:spLocks noChangeArrowheads="1"/>
          </p:cNvSpPr>
          <p:nvPr/>
        </p:nvSpPr>
        <p:spPr bwMode="auto">
          <a:xfrm>
            <a:off x="6370638" y="2163763"/>
            <a:ext cx="29543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</a:rPr>
              <a:t>NRF</a:t>
            </a:r>
            <a:r>
              <a:rPr lang="en-GB" sz="1400" b="1" smtClean="0">
                <a:solidFill>
                  <a:srgbClr val="000000"/>
                </a:solidFill>
              </a:rPr>
              <a:t>, </a:t>
            </a:r>
            <a:r>
              <a:rPr lang="en-US" sz="1400" b="1" smtClean="0">
                <a:solidFill>
                  <a:srgbClr val="000000"/>
                </a:solidFill>
              </a:rPr>
              <a:t>LEM, Scholl, Plast</a:t>
            </a:r>
            <a:endParaRPr lang="ru-RU" sz="1400" b="1" smtClean="0">
              <a:solidFill>
                <a:srgbClr val="000000"/>
              </a:solidFill>
            </a:endParaRPr>
          </a:p>
        </p:txBody>
      </p:sp>
      <p:sp>
        <p:nvSpPr>
          <p:cNvPr id="43025" name="Rectangle 15"/>
          <p:cNvSpPr>
            <a:spLocks noChangeArrowheads="1"/>
          </p:cNvSpPr>
          <p:nvPr/>
        </p:nvSpPr>
        <p:spPr bwMode="auto">
          <a:xfrm>
            <a:off x="3694113" y="3776663"/>
            <a:ext cx="1871662" cy="100806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3026" name="Text Box 16"/>
          <p:cNvSpPr txBox="1">
            <a:spLocks noChangeArrowheads="1"/>
          </p:cNvSpPr>
          <p:nvPr/>
        </p:nvSpPr>
        <p:spPr bwMode="auto">
          <a:xfrm>
            <a:off x="3694113" y="3776663"/>
            <a:ext cx="1150937" cy="4984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ru-RU" sz="1200" b="1" smtClean="0">
                <a:solidFill>
                  <a:srgbClr val="000000"/>
                </a:solidFill>
              </a:rPr>
              <a:t>Татьяна</a:t>
            </a:r>
            <a:r>
              <a:rPr lang="en-GB" sz="1200" b="1" smtClean="0">
                <a:solidFill>
                  <a:srgbClr val="000000"/>
                </a:solidFill>
              </a:rPr>
              <a:t>       </a:t>
            </a:r>
            <a:r>
              <a:rPr lang="ru-RU" sz="1200" b="1" smtClean="0">
                <a:solidFill>
                  <a:srgbClr val="000000"/>
                </a:solidFill>
              </a:rPr>
              <a:t>Петрухина</a:t>
            </a:r>
            <a:endParaRPr lang="en-US" sz="1200" b="1" smtClean="0">
              <a:solidFill>
                <a:srgbClr val="000000"/>
              </a:solidFill>
            </a:endParaRPr>
          </a:p>
        </p:txBody>
      </p:sp>
      <p:sp>
        <p:nvSpPr>
          <p:cNvPr id="43027" name="Text Box 17"/>
          <p:cNvSpPr txBox="1">
            <a:spLocks noChangeArrowheads="1"/>
          </p:cNvSpPr>
          <p:nvPr/>
        </p:nvSpPr>
        <p:spPr bwMode="auto">
          <a:xfrm>
            <a:off x="3694113" y="4279900"/>
            <a:ext cx="1150937" cy="5064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ru-RU" sz="1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sz="1200" smtClean="0">
                <a:solidFill>
                  <a:srgbClr val="000000"/>
                </a:solidFill>
              </a:rPr>
              <a:t>Стажер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500" smtClean="0">
              <a:solidFill>
                <a:srgbClr val="000000"/>
              </a:solidFill>
            </a:endParaRPr>
          </a:p>
        </p:txBody>
      </p:sp>
      <p:sp>
        <p:nvSpPr>
          <p:cNvPr id="43028" name="Rectangle 19"/>
          <p:cNvSpPr>
            <a:spLocks noChangeArrowheads="1"/>
          </p:cNvSpPr>
          <p:nvPr/>
        </p:nvSpPr>
        <p:spPr bwMode="auto">
          <a:xfrm>
            <a:off x="6515100" y="2646363"/>
            <a:ext cx="1871663" cy="100806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3029" name="Text Box 20"/>
          <p:cNvSpPr txBox="1">
            <a:spLocks noChangeArrowheads="1"/>
          </p:cNvSpPr>
          <p:nvPr/>
        </p:nvSpPr>
        <p:spPr bwMode="auto">
          <a:xfrm>
            <a:off x="6515100" y="2646363"/>
            <a:ext cx="1152525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ru-RU" sz="1200" b="1" smtClean="0">
                <a:solidFill>
                  <a:srgbClr val="000000"/>
                </a:solidFill>
              </a:rPr>
              <a:t>Анна</a:t>
            </a:r>
            <a:r>
              <a:rPr lang="en-GB" sz="1200" b="1" smtClean="0">
                <a:solidFill>
                  <a:srgbClr val="000000"/>
                </a:solidFill>
              </a:rPr>
              <a:t> </a:t>
            </a:r>
            <a:r>
              <a:rPr lang="ru-RU" sz="1200" b="1" smtClean="0">
                <a:solidFill>
                  <a:srgbClr val="000000"/>
                </a:solidFill>
              </a:rPr>
              <a:t>Савенко</a:t>
            </a:r>
            <a:endParaRPr lang="en-GB" sz="1200" b="1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GB" sz="1200" b="1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3030" name="Text Box 21"/>
          <p:cNvSpPr txBox="1">
            <a:spLocks noChangeArrowheads="1"/>
          </p:cNvSpPr>
          <p:nvPr/>
        </p:nvSpPr>
        <p:spPr bwMode="auto">
          <a:xfrm>
            <a:off x="6515100" y="3149600"/>
            <a:ext cx="1150938" cy="5064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ru-RU" sz="1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sz="1200" smtClean="0">
                <a:solidFill>
                  <a:srgbClr val="000000"/>
                </a:solidFill>
              </a:rPr>
              <a:t>Менеджер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500" smtClean="0">
              <a:solidFill>
                <a:srgbClr val="000000"/>
              </a:solidFill>
            </a:endParaRPr>
          </a:p>
        </p:txBody>
      </p:sp>
      <p:sp>
        <p:nvSpPr>
          <p:cNvPr id="43031" name="Rectangle 22"/>
          <p:cNvSpPr>
            <a:spLocks noChangeArrowheads="1"/>
          </p:cNvSpPr>
          <p:nvPr/>
        </p:nvSpPr>
        <p:spPr bwMode="auto">
          <a:xfrm>
            <a:off x="6508750" y="3776663"/>
            <a:ext cx="1878013" cy="100806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3032" name="Text Box 23"/>
          <p:cNvSpPr txBox="1">
            <a:spLocks noChangeArrowheads="1"/>
          </p:cNvSpPr>
          <p:nvPr/>
        </p:nvSpPr>
        <p:spPr bwMode="auto">
          <a:xfrm>
            <a:off x="6508750" y="3781425"/>
            <a:ext cx="1150938" cy="4984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ru-RU" sz="1200" b="1" smtClean="0">
                <a:solidFill>
                  <a:srgbClr val="000000"/>
                </a:solidFill>
              </a:rPr>
              <a:t>Елизавета</a:t>
            </a:r>
            <a:r>
              <a:rPr lang="en-GB" sz="1200" b="1" smtClean="0">
                <a:solidFill>
                  <a:srgbClr val="000000"/>
                </a:solidFill>
              </a:rPr>
              <a:t> </a:t>
            </a:r>
            <a:r>
              <a:rPr lang="ru-RU" sz="1200" b="1" smtClean="0">
                <a:solidFill>
                  <a:srgbClr val="000000"/>
                </a:solidFill>
              </a:rPr>
              <a:t>Дегтярь</a:t>
            </a:r>
            <a:endParaRPr lang="en-US" sz="1200" b="1" smtClean="0">
              <a:solidFill>
                <a:srgbClr val="000000"/>
              </a:solidFill>
            </a:endParaRPr>
          </a:p>
        </p:txBody>
      </p:sp>
      <p:sp>
        <p:nvSpPr>
          <p:cNvPr id="43033" name="Line 24"/>
          <p:cNvSpPr>
            <a:spLocks noChangeShapeType="1"/>
          </p:cNvSpPr>
          <p:nvPr/>
        </p:nvSpPr>
        <p:spPr bwMode="auto">
          <a:xfrm>
            <a:off x="7667625" y="3648075"/>
            <a:ext cx="1588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3034" name="Text Box 25"/>
          <p:cNvSpPr txBox="1">
            <a:spLocks noChangeArrowheads="1"/>
          </p:cNvSpPr>
          <p:nvPr/>
        </p:nvSpPr>
        <p:spPr bwMode="auto">
          <a:xfrm>
            <a:off x="6508750" y="4286250"/>
            <a:ext cx="1150938" cy="5064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ru-RU" sz="1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sz="1200" smtClean="0">
                <a:solidFill>
                  <a:srgbClr val="000000"/>
                </a:solidFill>
              </a:rPr>
              <a:t>Специалист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500" smtClean="0">
              <a:solidFill>
                <a:srgbClr val="000000"/>
              </a:solidFill>
            </a:endParaRPr>
          </a:p>
        </p:txBody>
      </p:sp>
      <p:sp>
        <p:nvSpPr>
          <p:cNvPr id="43035" name="Line 26"/>
          <p:cNvSpPr>
            <a:spLocks noChangeShapeType="1"/>
          </p:cNvSpPr>
          <p:nvPr/>
        </p:nvSpPr>
        <p:spPr bwMode="auto">
          <a:xfrm>
            <a:off x="4841875" y="2495550"/>
            <a:ext cx="1588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3036" name="Text Box 27"/>
          <p:cNvSpPr txBox="1">
            <a:spLocks noChangeArrowheads="1"/>
          </p:cNvSpPr>
          <p:nvPr/>
        </p:nvSpPr>
        <p:spPr bwMode="auto">
          <a:xfrm>
            <a:off x="3705225" y="4913313"/>
            <a:ext cx="1944688" cy="996950"/>
          </a:xfrm>
          <a:prstGeom prst="rect">
            <a:avLst/>
          </a:prstGeom>
          <a:solidFill>
            <a:srgbClr val="FF99CC">
              <a:alpha val="4588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  <a:buFont typeface="Wingdings" pitchFamily="2" charset="2"/>
              <a:buChar char="§"/>
            </a:pPr>
            <a:r>
              <a:rPr lang="en-US" sz="1200" smtClean="0">
                <a:solidFill>
                  <a:srgbClr val="000000"/>
                </a:solidFill>
              </a:rPr>
              <a:t> </a:t>
            </a:r>
            <a:r>
              <a:rPr lang="ru-RU" sz="1200" smtClean="0">
                <a:solidFill>
                  <a:srgbClr val="000000"/>
                </a:solidFill>
              </a:rPr>
              <a:t>Мультибренд</a:t>
            </a:r>
            <a:endParaRPr lang="en-US" sz="1200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  <a:buFont typeface="Wingdings" pitchFamily="2" charset="2"/>
              <a:buChar char="§"/>
            </a:pPr>
            <a:r>
              <a:rPr lang="en-US" sz="1200" smtClean="0">
                <a:solidFill>
                  <a:srgbClr val="000000"/>
                </a:solidFill>
              </a:rPr>
              <a:t> </a:t>
            </a:r>
            <a:r>
              <a:rPr lang="ru-RU" sz="1200" smtClean="0">
                <a:solidFill>
                  <a:srgbClr val="000000"/>
                </a:solidFill>
              </a:rPr>
              <a:t>Финансовый анализ</a:t>
            </a:r>
            <a:endParaRPr lang="en-US" sz="1200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  <a:buFont typeface="Wingdings" pitchFamily="2" charset="2"/>
              <a:buChar char="§"/>
            </a:pPr>
            <a:r>
              <a:rPr lang="en-US" sz="1200" smtClean="0">
                <a:solidFill>
                  <a:srgbClr val="000000"/>
                </a:solidFill>
              </a:rPr>
              <a:t> </a:t>
            </a:r>
            <a:r>
              <a:rPr lang="ru-RU" sz="1200" smtClean="0">
                <a:solidFill>
                  <a:srgbClr val="000000"/>
                </a:solidFill>
              </a:rPr>
              <a:t>Конференции</a:t>
            </a:r>
          </a:p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  <a:buFont typeface="Wingdings" pitchFamily="2" charset="2"/>
              <a:buChar char="§"/>
            </a:pPr>
            <a:r>
              <a:rPr lang="en-GB" sz="1200" smtClean="0">
                <a:solidFill>
                  <a:srgbClr val="000000"/>
                </a:solidFill>
              </a:rPr>
              <a:t> E-Learning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43037" name="Text Box 28"/>
          <p:cNvSpPr txBox="1">
            <a:spLocks noChangeArrowheads="1"/>
          </p:cNvSpPr>
          <p:nvPr/>
        </p:nvSpPr>
        <p:spPr bwMode="auto">
          <a:xfrm>
            <a:off x="6515100" y="4922838"/>
            <a:ext cx="1944688" cy="495300"/>
          </a:xfrm>
          <a:prstGeom prst="rect">
            <a:avLst/>
          </a:prstGeom>
          <a:solidFill>
            <a:srgbClr val="FF99CC">
              <a:alpha val="4588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  <a:buFont typeface="Wingdings" pitchFamily="2" charset="2"/>
              <a:buChar char="§"/>
            </a:pPr>
            <a:r>
              <a:rPr lang="en-US" sz="1200" smtClean="0">
                <a:solidFill>
                  <a:srgbClr val="000000"/>
                </a:solidFill>
              </a:rPr>
              <a:t> </a:t>
            </a:r>
            <a:r>
              <a:rPr lang="ru-RU" sz="1200" smtClean="0">
                <a:solidFill>
                  <a:srgbClr val="000000"/>
                </a:solidFill>
              </a:rPr>
              <a:t>Селл Ин</a:t>
            </a:r>
            <a:r>
              <a:rPr lang="en-GB" sz="1200" smtClean="0">
                <a:solidFill>
                  <a:srgbClr val="000000"/>
                </a:solidFill>
              </a:rPr>
              <a:t> </a:t>
            </a:r>
            <a:endParaRPr lang="en-US" sz="1200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  <a:buFont typeface="Wingdings" pitchFamily="2" charset="2"/>
              <a:buChar char="§"/>
            </a:pPr>
            <a:r>
              <a:rPr lang="en-US" sz="1200" smtClean="0">
                <a:solidFill>
                  <a:srgbClr val="000000"/>
                </a:solidFill>
              </a:rPr>
              <a:t> </a:t>
            </a:r>
            <a:r>
              <a:rPr lang="ru-RU" sz="1200" smtClean="0">
                <a:solidFill>
                  <a:srgbClr val="000000"/>
                </a:solidFill>
              </a:rPr>
              <a:t>ПДП</a:t>
            </a: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43038" name="Text Box 29"/>
          <p:cNvSpPr txBox="1">
            <a:spLocks noChangeArrowheads="1"/>
          </p:cNvSpPr>
          <p:nvPr/>
        </p:nvSpPr>
        <p:spPr bwMode="auto">
          <a:xfrm>
            <a:off x="-36513" y="2135188"/>
            <a:ext cx="1584326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ru-RU" sz="1600" b="1" u="sng" smtClean="0">
                <a:solidFill>
                  <a:srgbClr val="EA3492"/>
                </a:solidFill>
              </a:rPr>
              <a:t>Бренды</a:t>
            </a:r>
            <a:r>
              <a:rPr lang="en-US" sz="1600" b="1" u="sng" smtClean="0">
                <a:solidFill>
                  <a:srgbClr val="EA3492"/>
                </a:solidFill>
              </a:rPr>
              <a:t>:</a:t>
            </a:r>
            <a:endParaRPr lang="ru-RU" sz="1600" b="1" u="sng" smtClean="0">
              <a:solidFill>
                <a:srgbClr val="EA3492"/>
              </a:solidFill>
            </a:endParaRPr>
          </a:p>
        </p:txBody>
      </p:sp>
      <p:sp>
        <p:nvSpPr>
          <p:cNvPr id="43039" name="Line 30"/>
          <p:cNvSpPr>
            <a:spLocks noChangeShapeType="1"/>
          </p:cNvSpPr>
          <p:nvPr/>
        </p:nvSpPr>
        <p:spPr bwMode="auto">
          <a:xfrm>
            <a:off x="4846638" y="3649663"/>
            <a:ext cx="0" cy="142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3040" name="Text Box 31"/>
          <p:cNvSpPr txBox="1">
            <a:spLocks noChangeArrowheads="1"/>
          </p:cNvSpPr>
          <p:nvPr/>
        </p:nvSpPr>
        <p:spPr bwMode="auto">
          <a:xfrm>
            <a:off x="3690938" y="2636838"/>
            <a:ext cx="1152525" cy="482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ru-RU" sz="1200" b="1" smtClean="0">
                <a:solidFill>
                  <a:srgbClr val="000000"/>
                </a:solidFill>
              </a:rPr>
              <a:t>Дарья Котова</a:t>
            </a:r>
            <a:endParaRPr lang="en-US" sz="1200" b="1" smtClean="0">
              <a:solidFill>
                <a:srgbClr val="000000"/>
              </a:solidFill>
            </a:endParaRPr>
          </a:p>
        </p:txBody>
      </p:sp>
      <p:sp>
        <p:nvSpPr>
          <p:cNvPr id="43041" name="Text Box 32"/>
          <p:cNvSpPr txBox="1">
            <a:spLocks noChangeArrowheads="1"/>
          </p:cNvSpPr>
          <p:nvPr/>
        </p:nvSpPr>
        <p:spPr bwMode="auto">
          <a:xfrm>
            <a:off x="3706813" y="1146175"/>
            <a:ext cx="1152525" cy="482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ru-RU" sz="1200" b="1" smtClean="0">
                <a:solidFill>
                  <a:srgbClr val="000000"/>
                </a:solidFill>
              </a:rPr>
              <a:t>Евгений</a:t>
            </a:r>
            <a:r>
              <a:rPr lang="en-GB" sz="1200" b="1" smtClean="0">
                <a:solidFill>
                  <a:srgbClr val="000000"/>
                </a:solidFill>
              </a:rPr>
              <a:t> </a:t>
            </a:r>
            <a:r>
              <a:rPr lang="ru-RU" sz="1200" b="1" smtClean="0">
                <a:solidFill>
                  <a:srgbClr val="000000"/>
                </a:solidFill>
              </a:rPr>
              <a:t>Кузнецов</a:t>
            </a:r>
            <a:endParaRPr lang="en-US" sz="1200" b="1" smtClean="0">
              <a:solidFill>
                <a:srgbClr val="000000"/>
              </a:solidFill>
            </a:endParaRPr>
          </a:p>
        </p:txBody>
      </p:sp>
      <p:sp>
        <p:nvSpPr>
          <p:cNvPr id="43042" name="Rectangle 35"/>
          <p:cNvSpPr>
            <a:spLocks noChangeArrowheads="1"/>
          </p:cNvSpPr>
          <p:nvPr/>
        </p:nvSpPr>
        <p:spPr bwMode="auto">
          <a:xfrm>
            <a:off x="1173163" y="3776663"/>
            <a:ext cx="1871662" cy="100806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3043" name="Text Box 36"/>
          <p:cNvSpPr txBox="1">
            <a:spLocks noChangeArrowheads="1"/>
          </p:cNvSpPr>
          <p:nvPr/>
        </p:nvSpPr>
        <p:spPr bwMode="auto">
          <a:xfrm>
            <a:off x="1173163" y="3790950"/>
            <a:ext cx="1150937" cy="482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ru-RU" sz="1200" b="1" smtClean="0">
                <a:solidFill>
                  <a:srgbClr val="000000"/>
                </a:solidFill>
              </a:rPr>
              <a:t>Михаил Овчинников</a:t>
            </a:r>
            <a:endParaRPr lang="en-US" sz="800" b="1" smtClean="0">
              <a:solidFill>
                <a:srgbClr val="000000"/>
              </a:solidFill>
            </a:endParaRPr>
          </a:p>
        </p:txBody>
      </p:sp>
      <p:sp>
        <p:nvSpPr>
          <p:cNvPr id="43044" name="Text Box 37"/>
          <p:cNvSpPr txBox="1">
            <a:spLocks noChangeArrowheads="1"/>
          </p:cNvSpPr>
          <p:nvPr/>
        </p:nvSpPr>
        <p:spPr bwMode="auto">
          <a:xfrm>
            <a:off x="1173163" y="4279900"/>
            <a:ext cx="1150937" cy="50641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ru-RU" sz="100" b="1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sz="1200" smtClean="0">
                <a:solidFill>
                  <a:srgbClr val="000000"/>
                </a:solidFill>
              </a:rPr>
              <a:t>Стажер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endParaRPr lang="en-US" sz="500" smtClean="0">
              <a:solidFill>
                <a:srgbClr val="000000"/>
              </a:solidFill>
            </a:endParaRPr>
          </a:p>
        </p:txBody>
      </p:sp>
      <p:sp>
        <p:nvSpPr>
          <p:cNvPr id="43045" name="Text Box 38"/>
          <p:cNvSpPr txBox="1">
            <a:spLocks noChangeArrowheads="1"/>
          </p:cNvSpPr>
          <p:nvPr/>
        </p:nvSpPr>
        <p:spPr bwMode="auto">
          <a:xfrm>
            <a:off x="1185863" y="4919663"/>
            <a:ext cx="1944687" cy="996950"/>
          </a:xfrm>
          <a:prstGeom prst="rect">
            <a:avLst/>
          </a:prstGeom>
          <a:solidFill>
            <a:srgbClr val="FF99CC">
              <a:alpha val="4588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  <a:buFont typeface="Wingdings" pitchFamily="2" charset="2"/>
              <a:buChar char="§"/>
            </a:pPr>
            <a:r>
              <a:rPr lang="en-US" sz="1200" smtClean="0">
                <a:solidFill>
                  <a:srgbClr val="000000"/>
                </a:solidFill>
              </a:rPr>
              <a:t> </a:t>
            </a:r>
            <a:r>
              <a:rPr lang="ru-RU" sz="1200" smtClean="0">
                <a:solidFill>
                  <a:srgbClr val="000000"/>
                </a:solidFill>
              </a:rPr>
              <a:t>Инструменты продаж</a:t>
            </a:r>
          </a:p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  <a:buFont typeface="Wingdings" pitchFamily="2" charset="2"/>
              <a:buChar char="§"/>
            </a:pPr>
            <a:r>
              <a:rPr lang="ru-RU" sz="1200" smtClean="0">
                <a:solidFill>
                  <a:srgbClr val="000000"/>
                </a:solidFill>
              </a:rPr>
              <a:t> Проектные</a:t>
            </a:r>
            <a:r>
              <a:rPr lang="ru-RU" sz="900" smtClean="0">
                <a:solidFill>
                  <a:srgbClr val="000000"/>
                </a:solidFill>
              </a:rPr>
              <a:t> </a:t>
            </a:r>
            <a:r>
              <a:rPr lang="ru-RU" sz="1200" smtClean="0">
                <a:solidFill>
                  <a:srgbClr val="000000"/>
                </a:solidFill>
              </a:rPr>
              <a:t>документы</a:t>
            </a:r>
            <a:r>
              <a:rPr lang="en-GB" sz="1200" smtClean="0">
                <a:solidFill>
                  <a:srgbClr val="000000"/>
                </a:solidFill>
              </a:rPr>
              <a:t>:</a:t>
            </a:r>
            <a:endParaRPr lang="ru-RU" sz="1200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</a:pPr>
            <a:r>
              <a:rPr lang="en-GB" sz="1200" smtClean="0">
                <a:solidFill>
                  <a:srgbClr val="000000"/>
                </a:solidFill>
              </a:rPr>
              <a:t> - </a:t>
            </a:r>
            <a:r>
              <a:rPr lang="ru-RU" sz="1200" smtClean="0">
                <a:solidFill>
                  <a:srgbClr val="000000"/>
                </a:solidFill>
              </a:rPr>
              <a:t>Селл Ин</a:t>
            </a:r>
            <a:r>
              <a:rPr lang="en-GB" sz="1200" smtClean="0">
                <a:solidFill>
                  <a:srgbClr val="000000"/>
                </a:solidFill>
              </a:rPr>
              <a:t> </a:t>
            </a:r>
            <a:endParaRPr lang="ru-RU" sz="1200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>
                <a:srgbClr val="EA3492"/>
              </a:buClr>
              <a:buSzPct val="140000"/>
            </a:pPr>
            <a:r>
              <a:rPr lang="en-GB" sz="1200" smtClean="0">
                <a:solidFill>
                  <a:srgbClr val="000000"/>
                </a:solidFill>
              </a:rPr>
              <a:t> - </a:t>
            </a:r>
            <a:r>
              <a:rPr lang="ru-RU" sz="1200" smtClean="0">
                <a:solidFill>
                  <a:srgbClr val="000000"/>
                </a:solidFill>
              </a:rPr>
              <a:t>ПДП</a:t>
            </a:r>
            <a:endParaRPr lang="en-GB" sz="1200" smtClean="0">
              <a:solidFill>
                <a:srgbClr val="000000"/>
              </a:solidFill>
            </a:endParaRPr>
          </a:p>
        </p:txBody>
      </p:sp>
      <p:sp>
        <p:nvSpPr>
          <p:cNvPr id="43046" name="Text Box 39"/>
          <p:cNvSpPr txBox="1">
            <a:spLocks noChangeArrowheads="1"/>
          </p:cNvSpPr>
          <p:nvPr/>
        </p:nvSpPr>
        <p:spPr bwMode="auto">
          <a:xfrm>
            <a:off x="-36513" y="4725988"/>
            <a:ext cx="1584326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ru-RU" sz="1600" b="1" u="sng" smtClean="0">
                <a:solidFill>
                  <a:srgbClr val="EA3492"/>
                </a:solidFill>
              </a:rPr>
              <a:t>Проекты</a:t>
            </a:r>
            <a:r>
              <a:rPr lang="en-US" sz="1600" b="1" u="sng" smtClean="0">
                <a:solidFill>
                  <a:srgbClr val="EA3492"/>
                </a:solidFill>
              </a:rPr>
              <a:t>:</a:t>
            </a:r>
            <a:endParaRPr lang="ru-RU" sz="1600" b="1" u="sng" smtClean="0">
              <a:solidFill>
                <a:srgbClr val="EA3492"/>
              </a:solidFill>
            </a:endParaRPr>
          </a:p>
        </p:txBody>
      </p:sp>
      <p:sp>
        <p:nvSpPr>
          <p:cNvPr id="43047" name="Line 40"/>
          <p:cNvSpPr>
            <a:spLocks noChangeShapeType="1"/>
          </p:cNvSpPr>
          <p:nvPr/>
        </p:nvSpPr>
        <p:spPr bwMode="auto">
          <a:xfrm flipH="1">
            <a:off x="1906588" y="2495550"/>
            <a:ext cx="5761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3048" name="Line 41"/>
          <p:cNvSpPr>
            <a:spLocks noChangeShapeType="1"/>
          </p:cNvSpPr>
          <p:nvPr/>
        </p:nvSpPr>
        <p:spPr bwMode="auto">
          <a:xfrm>
            <a:off x="1906588" y="2495550"/>
            <a:ext cx="0" cy="1296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3049" name="Text Box 43"/>
          <p:cNvSpPr txBox="1">
            <a:spLocks noChangeArrowheads="1"/>
          </p:cNvSpPr>
          <p:nvPr/>
        </p:nvSpPr>
        <p:spPr bwMode="auto">
          <a:xfrm>
            <a:off x="1116013" y="2165350"/>
            <a:ext cx="2541587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</a:rPr>
              <a:t>Veet, Clearasil, Dettol</a:t>
            </a:r>
            <a:endParaRPr lang="ru-RU" sz="1400" b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98152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250825" y="3500438"/>
            <a:ext cx="8713788" cy="288925"/>
          </a:xfrm>
          <a:prstGeom prst="homePlate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457200" y="53975"/>
            <a:ext cx="8229600" cy="1143000"/>
          </a:xfrm>
        </p:spPr>
        <p:txBody>
          <a:bodyPr/>
          <a:lstStyle/>
          <a:p>
            <a:r>
              <a:rPr lang="ru-RU" smtClean="0"/>
              <a:t>Что такое трейд маркетинг</a:t>
            </a:r>
            <a:endParaRPr lang="en-GB" smtClean="0"/>
          </a:p>
        </p:txBody>
      </p:sp>
      <p:pic>
        <p:nvPicPr>
          <p:cNvPr id="22532" name="Picture 4" descr="D:\Data\evkuznetsov\Desktop\images (2)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276475"/>
            <a:ext cx="115093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2" descr="D:\Data\evkuznetsov\Desktop\images (5)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13" y="2276475"/>
            <a:ext cx="1770062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834" name="Picture 2" descr="D:\Data\evkuznetsov\Desktop\downlo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04864"/>
            <a:ext cx="1440160" cy="12632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3" descr="D:\Data\evkuznetsov\Desktop\images (6)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2233613"/>
            <a:ext cx="142398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4" descr="D:\Data\evkuznetsov\Desktop\images (7)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2212975"/>
            <a:ext cx="128905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19113" y="4076700"/>
            <a:ext cx="8229600" cy="2016125"/>
          </a:xfrm>
        </p:spPr>
        <p:txBody>
          <a:bodyPr/>
          <a:lstStyle/>
          <a:p>
            <a:pPr>
              <a:defRPr/>
            </a:pPr>
            <a:r>
              <a:rPr lang="ru-RU" sz="2400" dirty="0" smtClean="0"/>
              <a:t>Трейд-маркетинг (торговый маркетинг, клиентский маркетинг, trade marketing, </a:t>
            </a:r>
            <a:r>
              <a:rPr lang="en-GB" sz="2400" dirty="0" smtClean="0"/>
              <a:t>shopper &amp; </a:t>
            </a:r>
            <a:r>
              <a:rPr lang="ru-RU" sz="2400" dirty="0" smtClean="0"/>
              <a:t>customer marketing) </a:t>
            </a:r>
            <a:endParaRPr lang="en-GB" sz="2400" dirty="0" smtClean="0"/>
          </a:p>
          <a:p>
            <a:pPr marL="0" indent="0">
              <a:buFont typeface="Arial" charset="0"/>
              <a:buNone/>
              <a:defRPr/>
            </a:pPr>
            <a:r>
              <a:rPr lang="ru-RU" sz="2400" dirty="0" smtClean="0"/>
              <a:t>— позволяет увеличивать продажи за счет воздействия на </a:t>
            </a:r>
            <a:r>
              <a:rPr lang="ru-RU" sz="2400" b="1" dirty="0" smtClean="0"/>
              <a:t>товаропроводящую цепь</a:t>
            </a:r>
            <a:endParaRPr lang="en-GB" sz="2400" b="1" dirty="0" smtClean="0"/>
          </a:p>
        </p:txBody>
      </p:sp>
      <p:pic>
        <p:nvPicPr>
          <p:cNvPr id="16394" name="Picture 6" descr="D:\Data\evkuznetsov\Desktop\download (1)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163638"/>
            <a:ext cx="6826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7" descr="D:\Data\evkuznetsov\Desktop\download (2)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13" y="1163638"/>
            <a:ext cx="995362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31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88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8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Задачи отдела ТМ 2014:</a:t>
            </a:r>
            <a:endParaRPr lang="en-US" smtClean="0"/>
          </a:p>
        </p:txBody>
      </p:sp>
      <p:pic>
        <p:nvPicPr>
          <p:cNvPr id="24579" name="Picture 2" descr="\\rumofs002\SALES\TradeMarketing\S&amp;CM HC\Induction\RB+MK 0314\картинки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8"/>
          <a:stretch>
            <a:fillRect/>
          </a:stretch>
        </p:blipFill>
        <p:spPr bwMode="auto">
          <a:xfrm>
            <a:off x="2623567" y="3072865"/>
            <a:ext cx="3892649" cy="33084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entagon 3"/>
          <p:cNvSpPr/>
          <p:nvPr/>
        </p:nvSpPr>
        <p:spPr>
          <a:xfrm>
            <a:off x="250825" y="2636838"/>
            <a:ext cx="8713788" cy="288925"/>
          </a:xfrm>
          <a:prstGeom prst="homePlate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pic>
        <p:nvPicPr>
          <p:cNvPr id="30725" name="Picture 4" descr="D:\Data\evkuznetsov\Desktop\images (2)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12875"/>
            <a:ext cx="115093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12" descr="D:\Data\evkuznetsov\Desktop\images (5)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13" y="1412875"/>
            <a:ext cx="1770062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Data\evkuznetsov\Desktop\downloa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340768"/>
            <a:ext cx="1440160" cy="12632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3" descr="D:\Data\evkuznetsov\Desktop\images (6)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8" y="1370013"/>
            <a:ext cx="1423987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4" descr="D:\Data\evkuznetsov\Desktop\images (7)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1349375"/>
            <a:ext cx="128905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24484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Задачи отдела ТМ 2014:</a:t>
            </a:r>
            <a:endParaRPr lang="en-US" smtClean="0"/>
          </a:p>
        </p:txBody>
      </p:sp>
      <p:sp>
        <p:nvSpPr>
          <p:cNvPr id="5" name="Freeform 4"/>
          <p:cNvSpPr/>
          <p:nvPr/>
        </p:nvSpPr>
        <p:spPr>
          <a:xfrm>
            <a:off x="745176" y="1485488"/>
            <a:ext cx="1954616" cy="1478062"/>
          </a:xfrm>
          <a:custGeom>
            <a:avLst/>
            <a:gdLst>
              <a:gd name="connsiteX0" fmla="*/ 0 w 1583472"/>
              <a:gd name="connsiteY0" fmla="*/ 1029954 h 1584169"/>
              <a:gd name="connsiteX1" fmla="*/ 395868 w 1583472"/>
              <a:gd name="connsiteY1" fmla="*/ 1029954 h 1584169"/>
              <a:gd name="connsiteX2" fmla="*/ 395868 w 1583472"/>
              <a:gd name="connsiteY2" fmla="*/ 0 h 1584169"/>
              <a:gd name="connsiteX3" fmla="*/ 1187604 w 1583472"/>
              <a:gd name="connsiteY3" fmla="*/ 0 h 1584169"/>
              <a:gd name="connsiteX4" fmla="*/ 1187604 w 1583472"/>
              <a:gd name="connsiteY4" fmla="*/ 1029954 h 1584169"/>
              <a:gd name="connsiteX5" fmla="*/ 1583472 w 1583472"/>
              <a:gd name="connsiteY5" fmla="*/ 1029954 h 1584169"/>
              <a:gd name="connsiteX6" fmla="*/ 791736 w 1583472"/>
              <a:gd name="connsiteY6" fmla="*/ 1584169 h 1584169"/>
              <a:gd name="connsiteX7" fmla="*/ 0 w 1583472"/>
              <a:gd name="connsiteY7" fmla="*/ 1029954 h 158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472" h="1584169">
                <a:moveTo>
                  <a:pt x="1029501" y="1584168"/>
                </a:moveTo>
                <a:lnTo>
                  <a:pt x="1029501" y="1188126"/>
                </a:lnTo>
                <a:lnTo>
                  <a:pt x="0" y="1188126"/>
                </a:lnTo>
                <a:lnTo>
                  <a:pt x="0" y="396043"/>
                </a:lnTo>
                <a:lnTo>
                  <a:pt x="1029501" y="396043"/>
                </a:lnTo>
                <a:lnTo>
                  <a:pt x="1029501" y="1"/>
                </a:lnTo>
                <a:lnTo>
                  <a:pt x="1583472" y="792085"/>
                </a:lnTo>
                <a:lnTo>
                  <a:pt x="1029501" y="1584168"/>
                </a:lnTo>
                <a:close/>
              </a:path>
            </a:pathLst>
          </a:custGeom>
          <a:gradFill rotWithShape="1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EA3492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EA3492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lIns="170689" tIns="566555" rIns="447796" bIns="566557" spcCol="1270" anchor="ctr"/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2000" kern="0" dirty="0">
                <a:solidFill>
                  <a:srgbClr val="FFFFFF"/>
                </a:solidFill>
                <a:cs typeface="Arial"/>
              </a:rPr>
              <a:t>Поддержка</a:t>
            </a:r>
            <a:endParaRPr lang="en-GB" sz="2000" kern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330673" y="1340768"/>
            <a:ext cx="2635908" cy="1739895"/>
          </a:xfrm>
          <a:prstGeom prst="roundRect">
            <a:avLst/>
          </a:prstGeom>
          <a:solidFill>
            <a:srgbClr val="EA3492"/>
          </a:solidFill>
          <a:ln>
            <a:noFill/>
          </a:ln>
          <a:effectLst>
            <a:glow rad="101600">
              <a:srgbClr val="38ADD6">
                <a:satMod val="175000"/>
                <a:alpha val="40000"/>
              </a:srgb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anchor="ctr"/>
          <a:lstStyle/>
          <a:p>
            <a:pPr algn="ctr">
              <a:defRPr/>
            </a:pPr>
            <a:r>
              <a:rPr lang="ru-RU" sz="3200" kern="0" dirty="0">
                <a:solidFill>
                  <a:srgbClr val="FFFFFF"/>
                </a:solidFill>
                <a:cs typeface="Arial"/>
              </a:rPr>
              <a:t>Продажи</a:t>
            </a:r>
            <a:endParaRPr lang="en-GB" sz="3200" kern="0" dirty="0">
              <a:solidFill>
                <a:srgbClr val="FFFFFF"/>
              </a:solidFill>
              <a:cs typeface="Arial"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1403646" y="2996952"/>
          <a:ext cx="6375676" cy="156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>
            <a:off x="1115616" y="4293096"/>
            <a:ext cx="7003981" cy="22056"/>
          </a:xfrm>
          <a:prstGeom prst="line">
            <a:avLst/>
          </a:prstGeom>
          <a:gradFill rotWithShape="1">
            <a:gsLst>
              <a:gs pos="0">
                <a:srgbClr val="969696"/>
              </a:gs>
              <a:gs pos="100000">
                <a:srgbClr val="33CC33"/>
              </a:gs>
            </a:gsLst>
            <a:lin ang="5400000" scaled="1"/>
          </a:gradFill>
          <a:ln w="9525" cap="flat" cmpd="sng" algn="ctr">
            <a:solidFill>
              <a:srgbClr val="EA349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  <a:reflection blurRad="6350" stA="50000" endA="300" endPos="55000" dir="5400000" sy="-100000" algn="bl" rotWithShape="0"/>
          </a:effectLst>
          <a:extLst/>
        </p:spPr>
      </p:cxnSp>
      <p:sp>
        <p:nvSpPr>
          <p:cNvPr id="9" name="Freeform 8"/>
          <p:cNvSpPr/>
          <p:nvPr/>
        </p:nvSpPr>
        <p:spPr>
          <a:xfrm>
            <a:off x="6571033" y="1456146"/>
            <a:ext cx="2033415" cy="1478062"/>
          </a:xfrm>
          <a:custGeom>
            <a:avLst/>
            <a:gdLst>
              <a:gd name="connsiteX0" fmla="*/ 0 w 1583472"/>
              <a:gd name="connsiteY0" fmla="*/ 1029954 h 1584169"/>
              <a:gd name="connsiteX1" fmla="*/ 395868 w 1583472"/>
              <a:gd name="connsiteY1" fmla="*/ 1029954 h 1584169"/>
              <a:gd name="connsiteX2" fmla="*/ 395868 w 1583472"/>
              <a:gd name="connsiteY2" fmla="*/ 0 h 1584169"/>
              <a:gd name="connsiteX3" fmla="*/ 1187604 w 1583472"/>
              <a:gd name="connsiteY3" fmla="*/ 0 h 1584169"/>
              <a:gd name="connsiteX4" fmla="*/ 1187604 w 1583472"/>
              <a:gd name="connsiteY4" fmla="*/ 1029954 h 1584169"/>
              <a:gd name="connsiteX5" fmla="*/ 1583472 w 1583472"/>
              <a:gd name="connsiteY5" fmla="*/ 1029954 h 1584169"/>
              <a:gd name="connsiteX6" fmla="*/ 791736 w 1583472"/>
              <a:gd name="connsiteY6" fmla="*/ 1584169 h 1584169"/>
              <a:gd name="connsiteX7" fmla="*/ 0 w 1583472"/>
              <a:gd name="connsiteY7" fmla="*/ 1029954 h 158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3472" h="1584169">
                <a:moveTo>
                  <a:pt x="553971" y="1"/>
                </a:moveTo>
                <a:lnTo>
                  <a:pt x="553971" y="396043"/>
                </a:lnTo>
                <a:lnTo>
                  <a:pt x="1583472" y="396043"/>
                </a:lnTo>
                <a:lnTo>
                  <a:pt x="1583472" y="1188126"/>
                </a:lnTo>
                <a:lnTo>
                  <a:pt x="553971" y="1188126"/>
                </a:lnTo>
                <a:lnTo>
                  <a:pt x="553971" y="1584168"/>
                </a:lnTo>
                <a:lnTo>
                  <a:pt x="0" y="792085"/>
                </a:lnTo>
                <a:lnTo>
                  <a:pt x="553971" y="1"/>
                </a:lnTo>
                <a:close/>
              </a:path>
            </a:pathLst>
          </a:custGeom>
          <a:gradFill rotWithShape="1">
            <a:gsLst>
              <a:gs pos="0">
                <a:srgbClr val="EA3492">
                  <a:hueOff val="0"/>
                  <a:satOff val="0"/>
                  <a:lumOff val="0"/>
                  <a:alphaOff val="0"/>
                  <a:shade val="51000"/>
                  <a:satMod val="130000"/>
                </a:srgbClr>
              </a:gs>
              <a:gs pos="80000">
                <a:srgbClr val="EA3492">
                  <a:hueOff val="0"/>
                  <a:satOff val="0"/>
                  <a:lumOff val="0"/>
                  <a:alphaOff val="0"/>
                  <a:shade val="93000"/>
                  <a:satMod val="130000"/>
                </a:srgbClr>
              </a:gs>
              <a:gs pos="100000">
                <a:srgbClr val="EA3492">
                  <a:hueOff val="0"/>
                  <a:satOff val="0"/>
                  <a:lumOff val="0"/>
                  <a:alphaOff val="0"/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txBody>
          <a:bodyPr lIns="447797" tIns="566556" rIns="170688" bIns="566557" spcCol="1270" anchor="ctr"/>
          <a:lstStyle/>
          <a:p>
            <a:pPr algn="ctr" defTabSz="1066800">
              <a:lnSpc>
                <a:spcPct val="90000"/>
              </a:lnSpc>
              <a:spcAft>
                <a:spcPct val="35000"/>
              </a:spcAft>
              <a:defRPr/>
            </a:pPr>
            <a:r>
              <a:rPr lang="ru-RU" sz="2000" kern="0" dirty="0">
                <a:solidFill>
                  <a:srgbClr val="FFFFFF"/>
                </a:solidFill>
                <a:cs typeface="Arial"/>
              </a:rPr>
              <a:t>Развитие</a:t>
            </a:r>
            <a:endParaRPr lang="en-GB" sz="2000" kern="0" dirty="0">
              <a:solidFill>
                <a:srgbClr val="FFFFFF"/>
              </a:solidFill>
              <a:cs typeface="Arial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827584" y="3911000"/>
          <a:ext cx="7488832" cy="225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07107832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Задачи отдела ТМ 2014:</a:t>
            </a:r>
            <a:endParaRPr lang="en-US" smtClean="0"/>
          </a:p>
        </p:txBody>
      </p:sp>
      <p:graphicFrame>
        <p:nvGraphicFramePr>
          <p:cNvPr id="7" name="Diagram 6"/>
          <p:cNvGraphicFramePr/>
          <p:nvPr/>
        </p:nvGraphicFramePr>
        <p:xfrm>
          <a:off x="1475654" y="620688"/>
          <a:ext cx="6375676" cy="156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>
            <a:off x="1115616" y="1844824"/>
            <a:ext cx="7003981" cy="22056"/>
          </a:xfrm>
          <a:prstGeom prst="line">
            <a:avLst/>
          </a:prstGeom>
          <a:gradFill rotWithShape="1">
            <a:gsLst>
              <a:gs pos="0">
                <a:srgbClr val="969696"/>
              </a:gs>
              <a:gs pos="100000">
                <a:srgbClr val="33CC33"/>
              </a:gs>
            </a:gsLst>
            <a:lin ang="5400000" scaled="1"/>
          </a:gradFill>
          <a:ln w="9525" cap="flat" cmpd="sng" algn="ctr">
            <a:solidFill>
              <a:srgbClr val="EA349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  <a:reflection blurRad="6350" stA="50000" endA="300" endPos="55000" dir="5400000" sy="-100000" algn="bl" rotWithShape="0"/>
          </a:effectLst>
          <a:extLst/>
        </p:spPr>
      </p:cxnSp>
      <p:sp>
        <p:nvSpPr>
          <p:cNvPr id="3" name="Freeform 2"/>
          <p:cNvSpPr/>
          <p:nvPr/>
        </p:nvSpPr>
        <p:spPr>
          <a:xfrm>
            <a:off x="902882" y="2086203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Наличие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485666" y="2339449"/>
            <a:ext cx="305045" cy="356845"/>
          </a:xfrm>
          <a:custGeom>
            <a:avLst/>
            <a:gdLst>
              <a:gd name="connsiteX0" fmla="*/ 0 w 305045"/>
              <a:gd name="connsiteY0" fmla="*/ 71369 h 356845"/>
              <a:gd name="connsiteX1" fmla="*/ 152523 w 305045"/>
              <a:gd name="connsiteY1" fmla="*/ 71369 h 356845"/>
              <a:gd name="connsiteX2" fmla="*/ 152523 w 305045"/>
              <a:gd name="connsiteY2" fmla="*/ 0 h 356845"/>
              <a:gd name="connsiteX3" fmla="*/ 305045 w 305045"/>
              <a:gd name="connsiteY3" fmla="*/ 178423 h 356845"/>
              <a:gd name="connsiteX4" fmla="*/ 152523 w 305045"/>
              <a:gd name="connsiteY4" fmla="*/ 356845 h 356845"/>
              <a:gd name="connsiteX5" fmla="*/ 152523 w 305045"/>
              <a:gd name="connsiteY5" fmla="*/ 285476 h 356845"/>
              <a:gd name="connsiteX6" fmla="*/ 0 w 305045"/>
              <a:gd name="connsiteY6" fmla="*/ 285476 h 356845"/>
              <a:gd name="connsiteX7" fmla="*/ 0 w 305045"/>
              <a:gd name="connsiteY7" fmla="*/ 71369 h 3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45" h="356845">
                <a:moveTo>
                  <a:pt x="0" y="71369"/>
                </a:moveTo>
                <a:lnTo>
                  <a:pt x="152523" y="71369"/>
                </a:lnTo>
                <a:lnTo>
                  <a:pt x="152523" y="0"/>
                </a:lnTo>
                <a:lnTo>
                  <a:pt x="305045" y="178423"/>
                </a:lnTo>
                <a:lnTo>
                  <a:pt x="152523" y="356845"/>
                </a:lnTo>
                <a:lnTo>
                  <a:pt x="152523" y="285476"/>
                </a:lnTo>
                <a:lnTo>
                  <a:pt x="0" y="285476"/>
                </a:lnTo>
                <a:lnTo>
                  <a:pt x="0" y="71369"/>
                </a:lnTo>
                <a:close/>
              </a:path>
            </a:pathLst>
          </a:custGeom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EA3492">
                <a:tint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z="-25400" prstMaterial="plastic">
            <a:bevelT w="25400" h="25400"/>
            <a:bevelB w="25400" h="25400"/>
          </a:sp3d>
        </p:spPr>
        <p:style>
          <a:lnRef idx="1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0" tIns="71369" rIns="91513" bIns="71369" spcCol="1270" anchor="ctr"/>
          <a:lstStyle/>
          <a:p>
            <a:pPr algn="ctr" defTabSz="10668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24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917334" y="2086203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Полка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00118" y="2339449"/>
            <a:ext cx="305045" cy="356845"/>
          </a:xfrm>
          <a:custGeom>
            <a:avLst/>
            <a:gdLst>
              <a:gd name="connsiteX0" fmla="*/ 0 w 305045"/>
              <a:gd name="connsiteY0" fmla="*/ 71369 h 356845"/>
              <a:gd name="connsiteX1" fmla="*/ 152523 w 305045"/>
              <a:gd name="connsiteY1" fmla="*/ 71369 h 356845"/>
              <a:gd name="connsiteX2" fmla="*/ 152523 w 305045"/>
              <a:gd name="connsiteY2" fmla="*/ 0 h 356845"/>
              <a:gd name="connsiteX3" fmla="*/ 305045 w 305045"/>
              <a:gd name="connsiteY3" fmla="*/ 178423 h 356845"/>
              <a:gd name="connsiteX4" fmla="*/ 152523 w 305045"/>
              <a:gd name="connsiteY4" fmla="*/ 356845 h 356845"/>
              <a:gd name="connsiteX5" fmla="*/ 152523 w 305045"/>
              <a:gd name="connsiteY5" fmla="*/ 285476 h 356845"/>
              <a:gd name="connsiteX6" fmla="*/ 0 w 305045"/>
              <a:gd name="connsiteY6" fmla="*/ 285476 h 356845"/>
              <a:gd name="connsiteX7" fmla="*/ 0 w 305045"/>
              <a:gd name="connsiteY7" fmla="*/ 71369 h 3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45" h="356845">
                <a:moveTo>
                  <a:pt x="0" y="71369"/>
                </a:moveTo>
                <a:lnTo>
                  <a:pt x="152523" y="71369"/>
                </a:lnTo>
                <a:lnTo>
                  <a:pt x="152523" y="0"/>
                </a:lnTo>
                <a:lnTo>
                  <a:pt x="305045" y="178423"/>
                </a:lnTo>
                <a:lnTo>
                  <a:pt x="152523" y="356845"/>
                </a:lnTo>
                <a:lnTo>
                  <a:pt x="152523" y="285476"/>
                </a:lnTo>
                <a:lnTo>
                  <a:pt x="0" y="285476"/>
                </a:lnTo>
                <a:lnTo>
                  <a:pt x="0" y="71369"/>
                </a:lnTo>
                <a:close/>
              </a:path>
            </a:pathLst>
          </a:custGeom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EA3492">
                <a:tint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z="-25400" prstMaterial="plastic">
            <a:bevelT w="25400" h="25400"/>
            <a:bevelB w="25400" h="25400"/>
          </a:sp3d>
        </p:spPr>
        <p:style>
          <a:lnRef idx="1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0" tIns="71369" rIns="91513" bIns="71369" spcCol="1270" anchor="ctr"/>
          <a:lstStyle/>
          <a:p>
            <a:pPr algn="ctr" defTabSz="10668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24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931786" y="2086203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Детейлинг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514570" y="2339449"/>
            <a:ext cx="305045" cy="356845"/>
          </a:xfrm>
          <a:custGeom>
            <a:avLst/>
            <a:gdLst>
              <a:gd name="connsiteX0" fmla="*/ 0 w 305045"/>
              <a:gd name="connsiteY0" fmla="*/ 71369 h 356845"/>
              <a:gd name="connsiteX1" fmla="*/ 152523 w 305045"/>
              <a:gd name="connsiteY1" fmla="*/ 71369 h 356845"/>
              <a:gd name="connsiteX2" fmla="*/ 152523 w 305045"/>
              <a:gd name="connsiteY2" fmla="*/ 0 h 356845"/>
              <a:gd name="connsiteX3" fmla="*/ 305045 w 305045"/>
              <a:gd name="connsiteY3" fmla="*/ 178423 h 356845"/>
              <a:gd name="connsiteX4" fmla="*/ 152523 w 305045"/>
              <a:gd name="connsiteY4" fmla="*/ 356845 h 356845"/>
              <a:gd name="connsiteX5" fmla="*/ 152523 w 305045"/>
              <a:gd name="connsiteY5" fmla="*/ 285476 h 356845"/>
              <a:gd name="connsiteX6" fmla="*/ 0 w 305045"/>
              <a:gd name="connsiteY6" fmla="*/ 285476 h 356845"/>
              <a:gd name="connsiteX7" fmla="*/ 0 w 305045"/>
              <a:gd name="connsiteY7" fmla="*/ 71369 h 3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45" h="356845">
                <a:moveTo>
                  <a:pt x="0" y="71369"/>
                </a:moveTo>
                <a:lnTo>
                  <a:pt x="152523" y="71369"/>
                </a:lnTo>
                <a:lnTo>
                  <a:pt x="152523" y="0"/>
                </a:lnTo>
                <a:lnTo>
                  <a:pt x="305045" y="178423"/>
                </a:lnTo>
                <a:lnTo>
                  <a:pt x="152523" y="356845"/>
                </a:lnTo>
                <a:lnTo>
                  <a:pt x="152523" y="285476"/>
                </a:lnTo>
                <a:lnTo>
                  <a:pt x="0" y="285476"/>
                </a:lnTo>
                <a:lnTo>
                  <a:pt x="0" y="71369"/>
                </a:lnTo>
                <a:close/>
              </a:path>
            </a:pathLst>
          </a:custGeom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EA3492">
                <a:tint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z="-25400" prstMaterial="plastic">
            <a:bevelT w="25400" h="25400"/>
            <a:bevelB w="25400" h="25400"/>
          </a:sp3d>
        </p:spPr>
        <p:style>
          <a:lnRef idx="1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0" tIns="71369" rIns="91513" bIns="71369" spcCol="1270" anchor="ctr"/>
          <a:lstStyle/>
          <a:p>
            <a:pPr algn="ctr" defTabSz="10668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24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946238" y="2086203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Промо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1882" y="3225554"/>
            <a:ext cx="4428110" cy="432048"/>
            <a:chOff x="5603" y="406395"/>
            <a:chExt cx="1674860" cy="602497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15" name="Rounded Rectangle 14"/>
            <p:cNvSpPr/>
            <p:nvPr/>
          </p:nvSpPr>
          <p:spPr>
            <a:xfrm>
              <a:off x="5603" y="406395"/>
              <a:ext cx="1674860" cy="602497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A349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EA349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EA349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23250" y="424042"/>
              <a:ext cx="1639566" cy="56720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87630" tIns="87630" rIns="87630" bIns="87630" spcCol="1270" anchor="ctr"/>
            <a:lstStyle/>
            <a:p>
              <a:pPr algn="ctr" defTabSz="10223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2300" dirty="0">
                  <a:solidFill>
                    <a:srgbClr val="FFFFFF"/>
                  </a:solidFill>
                  <a:cs typeface="Arial"/>
                </a:rPr>
                <a:t>Инструменты для работы</a:t>
              </a:r>
              <a:endParaRPr lang="en-GB" sz="2300" dirty="0">
                <a:solidFill>
                  <a:srgbClr val="FFFFFF"/>
                </a:solidFill>
                <a:cs typeface="Arial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 bwMode="auto">
          <a:xfrm>
            <a:off x="4516438" y="3297561"/>
            <a:ext cx="0" cy="3096344"/>
          </a:xfrm>
          <a:prstGeom prst="line">
            <a:avLst/>
          </a:prstGeom>
          <a:gradFill rotWithShape="1">
            <a:gsLst>
              <a:gs pos="0">
                <a:srgbClr val="969696"/>
              </a:gs>
              <a:gs pos="100000">
                <a:srgbClr val="33CC33"/>
              </a:gs>
            </a:gsLst>
            <a:lin ang="5400000" scaled="1"/>
          </a:gradFill>
          <a:ln w="9525" cap="flat" cmpd="sng" algn="ctr">
            <a:solidFill>
              <a:srgbClr val="EA349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  <a:reflection blurRad="6350" stA="50000" endA="300" endPos="55000" dir="5400000" sy="-100000" algn="bl" rotWithShape="0"/>
          </a:effectLst>
          <a:extLst/>
        </p:spPr>
      </p:cxn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3884613"/>
            <a:ext cx="13716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3884613"/>
            <a:ext cx="13716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3884613"/>
            <a:ext cx="13716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 descr="\\rumofs002\SALES\TradeMarketing\S&amp;CM HC\Advertising Materials\Print Materials\Бланк заказа\Бланк заказа Гевискон январь 2010\blank_gev_prnt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7963" y="5146675"/>
            <a:ext cx="1381125" cy="98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3" t="12550" r="17348" b="6688"/>
          <a:stretch>
            <a:fillRect/>
          </a:stretch>
        </p:blipFill>
        <p:spPr bwMode="auto">
          <a:xfrm>
            <a:off x="3059113" y="5143500"/>
            <a:ext cx="1350962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" b="24660"/>
          <a:stretch>
            <a:fillRect/>
          </a:stretch>
        </p:blipFill>
        <p:spPr bwMode="auto">
          <a:xfrm>
            <a:off x="1663700" y="5146675"/>
            <a:ext cx="1350963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4644008" y="3225553"/>
            <a:ext cx="4427984" cy="432048"/>
            <a:chOff x="5603" y="406395"/>
            <a:chExt cx="1674860" cy="602497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35" name="Rounded Rectangle 34"/>
            <p:cNvSpPr/>
            <p:nvPr/>
          </p:nvSpPr>
          <p:spPr>
            <a:xfrm>
              <a:off x="5603" y="406395"/>
              <a:ext cx="1674860" cy="602497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rgbClr val="EA3492"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EA3492"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EA3492"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Rounded Rectangle 4"/>
            <p:cNvSpPr/>
            <p:nvPr/>
          </p:nvSpPr>
          <p:spPr>
            <a:xfrm>
              <a:off x="23250" y="424042"/>
              <a:ext cx="1639566" cy="56720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87630" tIns="87630" rIns="87630" bIns="87630" spcCol="1270" anchor="ctr"/>
            <a:lstStyle/>
            <a:p>
              <a:pPr algn="ctr" defTabSz="10223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ru-RU" sz="2300" dirty="0">
                  <a:solidFill>
                    <a:srgbClr val="FFFFFF"/>
                  </a:solidFill>
                  <a:cs typeface="Arial"/>
                </a:rPr>
                <a:t>Программы увеличения продаж</a:t>
              </a:r>
              <a:endParaRPr lang="en-GB" sz="2300" dirty="0">
                <a:solidFill>
                  <a:srgbClr val="FFFFFF"/>
                </a:solidFill>
                <a:cs typeface="Arial"/>
              </a:endParaRPr>
            </a:p>
          </p:txBody>
        </p:sp>
      </p:grpSp>
      <p:pic>
        <p:nvPicPr>
          <p:cNvPr id="7186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3886200"/>
            <a:ext cx="2479675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4594225"/>
            <a:ext cx="2479675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859338" y="5818188"/>
            <a:ext cx="16462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3200" smtClean="0">
                <a:solidFill>
                  <a:srgbClr val="595959"/>
                </a:solidFill>
                <a:latin typeface="Calibri" pitchFamily="34" charset="0"/>
              </a:rPr>
              <a:t>Селл ин</a:t>
            </a:r>
            <a:endParaRPr lang="en-GB" sz="3200" smtClean="0">
              <a:solidFill>
                <a:srgbClr val="595959"/>
              </a:solidFill>
              <a:latin typeface="Calibri" pitchFamily="34" charset="0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308850" y="3944938"/>
            <a:ext cx="16446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ru-RU" sz="3200" smtClean="0">
                <a:solidFill>
                  <a:srgbClr val="595959"/>
                </a:solidFill>
                <a:latin typeface="Calibri" pitchFamily="34" charset="0"/>
              </a:rPr>
              <a:t>ПДП</a:t>
            </a:r>
            <a:endParaRPr lang="en-GB" sz="3200" smtClean="0">
              <a:solidFill>
                <a:srgbClr val="59595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5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7341E-7 L 0.33038 -0.0034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40" grpId="0"/>
      <p:bldP spid="4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Задачи отдела ТМ 2014:</a:t>
            </a:r>
            <a:endParaRPr lang="en-US" smtClean="0"/>
          </a:p>
        </p:txBody>
      </p:sp>
      <p:graphicFrame>
        <p:nvGraphicFramePr>
          <p:cNvPr id="7" name="Diagram 6"/>
          <p:cNvGraphicFramePr/>
          <p:nvPr/>
        </p:nvGraphicFramePr>
        <p:xfrm>
          <a:off x="1475654" y="620688"/>
          <a:ext cx="6375676" cy="156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>
            <a:off x="1115616" y="1844824"/>
            <a:ext cx="7003981" cy="22056"/>
          </a:xfrm>
          <a:prstGeom prst="line">
            <a:avLst/>
          </a:prstGeom>
          <a:gradFill rotWithShape="1">
            <a:gsLst>
              <a:gs pos="0">
                <a:srgbClr val="969696"/>
              </a:gs>
              <a:gs pos="100000">
                <a:srgbClr val="33CC33"/>
              </a:gs>
            </a:gsLst>
            <a:lin ang="5400000" scaled="1"/>
          </a:gradFill>
          <a:ln w="9525" cap="flat" cmpd="sng" algn="ctr">
            <a:solidFill>
              <a:srgbClr val="EA349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  <a:reflection blurRad="6350" stA="50000" endA="300" endPos="55000" dir="5400000" sy="-100000" algn="bl" rotWithShape="0"/>
          </a:effectLst>
          <a:extLst/>
        </p:spPr>
      </p:cxnSp>
      <p:sp>
        <p:nvSpPr>
          <p:cNvPr id="5" name="Freeform 4"/>
          <p:cNvSpPr/>
          <p:nvPr/>
        </p:nvSpPr>
        <p:spPr>
          <a:xfrm>
            <a:off x="3925194" y="2060848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Полка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923928" y="2060848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Наличие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30" name="Picture 2" descr="\\Rumofs002\sales\TradeMarketing\S&amp;CM HC\Advertising Materials\POSM\2014\Multibrand\Cash-zone display with stock\Proposals\3D display\Дисплей NUROFEN07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12995" r="6982" b="5455"/>
          <a:stretch/>
        </p:blipFill>
        <p:spPr bwMode="auto">
          <a:xfrm>
            <a:off x="1518727" y="3351489"/>
            <a:ext cx="2384195" cy="16482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0"/>
          <a:stretch/>
        </p:blipFill>
        <p:spPr bwMode="auto">
          <a:xfrm>
            <a:off x="5816979" y="2996952"/>
            <a:ext cx="1275301" cy="1810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DOCUME~1\gasanova\LOCALS~1\Temp\batA2F3.tmp\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5" t="8347" r="13680" b="10767"/>
          <a:stretch>
            <a:fillRect/>
          </a:stretch>
        </p:blipFill>
        <p:spPr bwMode="auto">
          <a:xfrm>
            <a:off x="7474272" y="3140968"/>
            <a:ext cx="1346200" cy="16017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 descr="\\Rumofs002\sales\TradeMarketing\S&amp;CM HC\Advertising Materials\POSM\2014\Multibrand\Stand-up display with stock\Proposals\3D display\Дисплей напольный NUROFEN04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6" r="14619"/>
          <a:stretch/>
        </p:blipFill>
        <p:spPr bwMode="auto">
          <a:xfrm>
            <a:off x="4074690" y="3025801"/>
            <a:ext cx="1145382" cy="22033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8" descr="109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8000"/>
          </a:blip>
          <a:srcRect/>
          <a:stretch>
            <a:fillRect/>
          </a:stretch>
        </p:blipFill>
        <p:spPr bwMode="auto">
          <a:xfrm>
            <a:off x="153988" y="5370513"/>
            <a:ext cx="1922462" cy="1227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 descr="\\Rumofs002\sales\TradeMarketing\S&amp;CM HC\Advertising Materials\POSM\2014\Strepsils\Strong pain\Strepsils_display_OP_001-1.jpg"/>
          <p:cNvPicPr>
            <a:picLocks noChangeAspect="1" noChangeArrowheads="1"/>
          </p:cNvPicPr>
          <p:nvPr/>
        </p:nvPicPr>
        <p:blipFill>
          <a:blip r:embed="rId12"/>
          <a:srcRect t="13760"/>
          <a:stretch>
            <a:fillRect/>
          </a:stretch>
        </p:blipFill>
        <p:spPr bwMode="auto">
          <a:xfrm>
            <a:off x="5313363" y="4999038"/>
            <a:ext cx="2571750" cy="1525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6"/>
          <a:stretch>
            <a:fillRect/>
          </a:stretch>
        </p:blipFill>
        <p:spPr bwMode="auto">
          <a:xfrm>
            <a:off x="2284413" y="5294313"/>
            <a:ext cx="139065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A7D05A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BCBCB"/>
                  </a:outerShdw>
                </a:effectLst>
              </a14:hiddenEffects>
            </a:ext>
          </a:extLst>
        </p:spPr>
      </p:pic>
      <p:pic>
        <p:nvPicPr>
          <p:cNvPr id="42" name="Picture 26" descr="S:\TradeMarketing\S&amp;CM HC\Advertising Materials\POSM\2013\NFC\NFC set summer promo\08368-TD-RB-4_7-0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28" y="2708920"/>
            <a:ext cx="1065212" cy="252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3" b="35"/>
          <a:stretch>
            <a:fillRect/>
          </a:stretch>
        </p:blipFill>
        <p:spPr bwMode="auto">
          <a:xfrm>
            <a:off x="3930774" y="5373216"/>
            <a:ext cx="857250" cy="1009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BCBCB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77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Задачи отдела ТМ 2014:</a:t>
            </a:r>
            <a:endParaRPr lang="en-US" smtClean="0"/>
          </a:p>
        </p:txBody>
      </p:sp>
      <p:graphicFrame>
        <p:nvGraphicFramePr>
          <p:cNvPr id="7" name="Diagram 6"/>
          <p:cNvGraphicFramePr/>
          <p:nvPr/>
        </p:nvGraphicFramePr>
        <p:xfrm>
          <a:off x="1475654" y="620688"/>
          <a:ext cx="6375676" cy="156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>
            <a:off x="1115616" y="1844824"/>
            <a:ext cx="7003981" cy="22056"/>
          </a:xfrm>
          <a:prstGeom prst="line">
            <a:avLst/>
          </a:prstGeom>
          <a:gradFill rotWithShape="1">
            <a:gsLst>
              <a:gs pos="0">
                <a:srgbClr val="969696"/>
              </a:gs>
              <a:gs pos="100000">
                <a:srgbClr val="33CC33"/>
              </a:gs>
            </a:gsLst>
            <a:lin ang="5400000" scaled="1"/>
          </a:gradFill>
          <a:ln w="9525" cap="flat" cmpd="sng" algn="ctr">
            <a:solidFill>
              <a:srgbClr val="EA349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  <a:reflection blurRad="6350" stA="50000" endA="300" endPos="55000" dir="5400000" sy="-100000" algn="bl" rotWithShape="0"/>
          </a:effectLst>
          <a:extLst/>
        </p:spPr>
      </p:cxnSp>
      <p:sp>
        <p:nvSpPr>
          <p:cNvPr id="5" name="Freeform 4"/>
          <p:cNvSpPr/>
          <p:nvPr/>
        </p:nvSpPr>
        <p:spPr>
          <a:xfrm>
            <a:off x="3925194" y="2060848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Детейлинг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923928" y="2060848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Полка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7784" y="2996952"/>
            <a:ext cx="2040000" cy="14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9552" y="4630203"/>
            <a:ext cx="2040000" cy="1458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284984"/>
            <a:ext cx="4546456" cy="2472595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7" name="Group 26"/>
          <p:cNvGrpSpPr/>
          <p:nvPr/>
        </p:nvGrpSpPr>
        <p:grpSpPr>
          <a:xfrm>
            <a:off x="2848778" y="4221088"/>
            <a:ext cx="571094" cy="720080"/>
            <a:chOff x="1847949" y="499961"/>
            <a:chExt cx="355070" cy="415365"/>
          </a:xfrm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grpSpPr>
        <p:sp>
          <p:nvSpPr>
            <p:cNvPr id="28" name="Right Arrow 27"/>
            <p:cNvSpPr/>
            <p:nvPr/>
          </p:nvSpPr>
          <p:spPr>
            <a:xfrm>
              <a:off x="1847949" y="499961"/>
              <a:ext cx="355070" cy="415365"/>
            </a:xfrm>
            <a:prstGeom prst="rightArrow">
              <a:avLst>
                <a:gd name="adj1" fmla="val 60000"/>
                <a:gd name="adj2" fmla="val 50000"/>
              </a:avLst>
            </a:prstGeom>
            <a:gradFill rotWithShape="0">
              <a:gsLst>
                <a:gs pos="0">
                  <a:srgbClr val="EA3492">
                    <a:tint val="60000"/>
                    <a:hueOff val="0"/>
                    <a:satOff val="0"/>
                    <a:lumOff val="0"/>
                    <a:alphaOff val="0"/>
                    <a:shade val="51000"/>
                    <a:satMod val="130000"/>
                  </a:srgbClr>
                </a:gs>
                <a:gs pos="80000">
                  <a:srgbClr val="EA3492">
                    <a:tint val="60000"/>
                    <a:hueOff val="0"/>
                    <a:satOff val="0"/>
                    <a:lumOff val="0"/>
                    <a:alphaOff val="0"/>
                    <a:shade val="93000"/>
                    <a:satMod val="130000"/>
                  </a:srgbClr>
                </a:gs>
                <a:gs pos="100000">
                  <a:srgbClr val="EA3492">
                    <a:tint val="60000"/>
                    <a:hueOff val="0"/>
                    <a:satOff val="0"/>
                    <a:lumOff val="0"/>
                    <a:alphaOff val="0"/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>
              <a:bevelT w="63500" h="254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34" name="Right Arrow 4"/>
            <p:cNvSpPr/>
            <p:nvPr/>
          </p:nvSpPr>
          <p:spPr>
            <a:xfrm>
              <a:off x="1847949" y="583034"/>
              <a:ext cx="248549" cy="24921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spcCol="1270" anchor="ctr"/>
            <a:lstStyle/>
            <a:p>
              <a:pPr algn="ctr" defTabSz="8445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900">
                <a:solidFill>
                  <a:srgbClr val="FFFFFF"/>
                </a:solidFill>
                <a:latin typeface="Kite Display Light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86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Задачи отдела ТМ 2014:</a:t>
            </a:r>
            <a:endParaRPr lang="en-US" smtClean="0"/>
          </a:p>
        </p:txBody>
      </p:sp>
      <p:graphicFrame>
        <p:nvGraphicFramePr>
          <p:cNvPr id="7" name="Diagram 6"/>
          <p:cNvGraphicFramePr/>
          <p:nvPr/>
        </p:nvGraphicFramePr>
        <p:xfrm>
          <a:off x="1475654" y="620688"/>
          <a:ext cx="6375676" cy="156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>
            <a:off x="1115616" y="1844824"/>
            <a:ext cx="7003981" cy="22056"/>
          </a:xfrm>
          <a:prstGeom prst="line">
            <a:avLst/>
          </a:prstGeom>
          <a:gradFill rotWithShape="1">
            <a:gsLst>
              <a:gs pos="0">
                <a:srgbClr val="969696"/>
              </a:gs>
              <a:gs pos="100000">
                <a:srgbClr val="33CC33"/>
              </a:gs>
            </a:gsLst>
            <a:lin ang="5400000" scaled="1"/>
          </a:gradFill>
          <a:ln w="9525" cap="flat" cmpd="sng" algn="ctr">
            <a:solidFill>
              <a:srgbClr val="EA349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  <a:reflection blurRad="6350" stA="50000" endA="300" endPos="55000" dir="5400000" sy="-100000" algn="bl" rotWithShape="0"/>
          </a:effectLst>
          <a:extLst/>
        </p:spPr>
      </p:cxnSp>
      <p:sp>
        <p:nvSpPr>
          <p:cNvPr id="5" name="Freeform 4"/>
          <p:cNvSpPr/>
          <p:nvPr/>
        </p:nvSpPr>
        <p:spPr>
          <a:xfrm>
            <a:off x="3925194" y="2060848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Промо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923928" y="2060848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Детейлинг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190875"/>
            <a:ext cx="2438400" cy="310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717800"/>
            <a:ext cx="1901825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6" descr="S:\TradeMarketing\S&amp;CM HC\Advertising Materials\POSM\2013\NFC\NFC set summer promo\08368-TD-RB-4_7-02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0825" y="2492375"/>
            <a:ext cx="1541463" cy="3646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5" descr="148_K_1013_poster_des_RB_Nurofen_Ledi_ito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203450" y="3656013"/>
            <a:ext cx="1289050" cy="181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1" descr="1013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2" t="43805" r="3069" b="44556"/>
          <a:stretch>
            <a:fillRect/>
          </a:stretch>
        </p:blipFill>
        <p:spPr bwMode="auto">
          <a:xfrm>
            <a:off x="2346846" y="5642022"/>
            <a:ext cx="964519" cy="595290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9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985838" y="44450"/>
            <a:ext cx="7186612" cy="720725"/>
          </a:xfrm>
        </p:spPr>
        <p:txBody>
          <a:bodyPr/>
          <a:lstStyle/>
          <a:p>
            <a:pPr eaLnBrk="1" hangingPunct="1"/>
            <a:r>
              <a:rPr lang="ru-RU" smtClean="0"/>
              <a:t>Задачи отдела ТМ 2014:</a:t>
            </a:r>
            <a:endParaRPr lang="en-US" smtClean="0"/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3408363"/>
            <a:ext cx="13716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4818063"/>
            <a:ext cx="1411287" cy="105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\\Rumofs002\sales\TradeMarketing\S&amp;CM HC\Advertising Materials\POSM\2014\Multibrand\Cash-zone display with stock\Proposals\3D display\Дисплей NUROFEN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12995" r="6982" b="5455"/>
          <a:stretch/>
        </p:blipFill>
        <p:spPr bwMode="auto">
          <a:xfrm>
            <a:off x="2830738" y="3429000"/>
            <a:ext cx="1677590" cy="11597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OCUME~1\gasanova\LOCALS~1\Temp\batA2F3.tmp\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5" t="8347" r="13680" b="10767"/>
          <a:stretch>
            <a:fillRect/>
          </a:stretch>
        </p:blipFill>
        <p:spPr bwMode="auto">
          <a:xfrm>
            <a:off x="2937768" y="4721588"/>
            <a:ext cx="1346200" cy="16017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1786" y="3464091"/>
            <a:ext cx="1438894" cy="10156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37849" r="30614" b="31966"/>
          <a:stretch>
            <a:fillRect/>
          </a:stretch>
        </p:blipFill>
        <p:spPr bwMode="auto">
          <a:xfrm>
            <a:off x="4572000" y="5072063"/>
            <a:ext cx="2039938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5" descr="148_K_1013_poster_des_RB_Nurofen_Ledi_ito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19925" y="3509963"/>
            <a:ext cx="1289050" cy="181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1" descr="1013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2" t="43805" r="3069" b="44556"/>
          <a:stretch>
            <a:fillRect/>
          </a:stretch>
        </p:blipFill>
        <p:spPr bwMode="auto">
          <a:xfrm>
            <a:off x="7164288" y="5498006"/>
            <a:ext cx="964519" cy="595290"/>
          </a:xfrm>
          <a:prstGeom prst="rect">
            <a:avLst/>
          </a:prstGeom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Diagram 21"/>
          <p:cNvGraphicFramePr/>
          <p:nvPr/>
        </p:nvGraphicFramePr>
        <p:xfrm>
          <a:off x="1475654" y="620688"/>
          <a:ext cx="6375676" cy="1565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23" name="Straight Connector 22"/>
          <p:cNvCxnSpPr/>
          <p:nvPr/>
        </p:nvCxnSpPr>
        <p:spPr bwMode="auto">
          <a:xfrm>
            <a:off x="1115616" y="1844824"/>
            <a:ext cx="7003981" cy="22056"/>
          </a:xfrm>
          <a:prstGeom prst="line">
            <a:avLst/>
          </a:prstGeom>
          <a:gradFill rotWithShape="1">
            <a:gsLst>
              <a:gs pos="0">
                <a:srgbClr val="969696"/>
              </a:gs>
              <a:gs pos="100000">
                <a:srgbClr val="33CC33"/>
              </a:gs>
            </a:gsLst>
            <a:lin ang="5400000" scaled="1"/>
          </a:gradFill>
          <a:ln w="9525" cap="flat" cmpd="sng" algn="ctr">
            <a:solidFill>
              <a:srgbClr val="EA349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808080"/>
            </a:outerShdw>
            <a:reflection blurRad="6350" stA="50000" endA="300" endPos="55000" dir="5400000" sy="-100000" algn="bl" rotWithShape="0"/>
          </a:effectLst>
          <a:extLst/>
        </p:spPr>
      </p:cxnSp>
      <p:sp>
        <p:nvSpPr>
          <p:cNvPr id="24" name="Freeform 23"/>
          <p:cNvSpPr/>
          <p:nvPr/>
        </p:nvSpPr>
        <p:spPr>
          <a:xfrm>
            <a:off x="902882" y="2086203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Наличие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2485666" y="2339449"/>
            <a:ext cx="305045" cy="356845"/>
          </a:xfrm>
          <a:custGeom>
            <a:avLst/>
            <a:gdLst>
              <a:gd name="connsiteX0" fmla="*/ 0 w 305045"/>
              <a:gd name="connsiteY0" fmla="*/ 71369 h 356845"/>
              <a:gd name="connsiteX1" fmla="*/ 152523 w 305045"/>
              <a:gd name="connsiteY1" fmla="*/ 71369 h 356845"/>
              <a:gd name="connsiteX2" fmla="*/ 152523 w 305045"/>
              <a:gd name="connsiteY2" fmla="*/ 0 h 356845"/>
              <a:gd name="connsiteX3" fmla="*/ 305045 w 305045"/>
              <a:gd name="connsiteY3" fmla="*/ 178423 h 356845"/>
              <a:gd name="connsiteX4" fmla="*/ 152523 w 305045"/>
              <a:gd name="connsiteY4" fmla="*/ 356845 h 356845"/>
              <a:gd name="connsiteX5" fmla="*/ 152523 w 305045"/>
              <a:gd name="connsiteY5" fmla="*/ 285476 h 356845"/>
              <a:gd name="connsiteX6" fmla="*/ 0 w 305045"/>
              <a:gd name="connsiteY6" fmla="*/ 285476 h 356845"/>
              <a:gd name="connsiteX7" fmla="*/ 0 w 305045"/>
              <a:gd name="connsiteY7" fmla="*/ 71369 h 3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45" h="356845">
                <a:moveTo>
                  <a:pt x="0" y="71369"/>
                </a:moveTo>
                <a:lnTo>
                  <a:pt x="152523" y="71369"/>
                </a:lnTo>
                <a:lnTo>
                  <a:pt x="152523" y="0"/>
                </a:lnTo>
                <a:lnTo>
                  <a:pt x="305045" y="178423"/>
                </a:lnTo>
                <a:lnTo>
                  <a:pt x="152523" y="356845"/>
                </a:lnTo>
                <a:lnTo>
                  <a:pt x="152523" y="285476"/>
                </a:lnTo>
                <a:lnTo>
                  <a:pt x="0" y="285476"/>
                </a:lnTo>
                <a:lnTo>
                  <a:pt x="0" y="71369"/>
                </a:lnTo>
                <a:close/>
              </a:path>
            </a:pathLst>
          </a:custGeom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EA3492">
                <a:tint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z="-25400" prstMaterial="plastic">
            <a:bevelT w="25400" h="25400"/>
            <a:bevelB w="25400" h="25400"/>
          </a:sp3d>
        </p:spPr>
        <p:style>
          <a:lnRef idx="1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0" tIns="71369" rIns="91513" bIns="71369" spcCol="1270" anchor="ctr"/>
          <a:lstStyle/>
          <a:p>
            <a:pPr algn="ctr" defTabSz="10668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24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917334" y="2086203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Полка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500118" y="2339449"/>
            <a:ext cx="305045" cy="356845"/>
          </a:xfrm>
          <a:custGeom>
            <a:avLst/>
            <a:gdLst>
              <a:gd name="connsiteX0" fmla="*/ 0 w 305045"/>
              <a:gd name="connsiteY0" fmla="*/ 71369 h 356845"/>
              <a:gd name="connsiteX1" fmla="*/ 152523 w 305045"/>
              <a:gd name="connsiteY1" fmla="*/ 71369 h 356845"/>
              <a:gd name="connsiteX2" fmla="*/ 152523 w 305045"/>
              <a:gd name="connsiteY2" fmla="*/ 0 h 356845"/>
              <a:gd name="connsiteX3" fmla="*/ 305045 w 305045"/>
              <a:gd name="connsiteY3" fmla="*/ 178423 h 356845"/>
              <a:gd name="connsiteX4" fmla="*/ 152523 w 305045"/>
              <a:gd name="connsiteY4" fmla="*/ 356845 h 356845"/>
              <a:gd name="connsiteX5" fmla="*/ 152523 w 305045"/>
              <a:gd name="connsiteY5" fmla="*/ 285476 h 356845"/>
              <a:gd name="connsiteX6" fmla="*/ 0 w 305045"/>
              <a:gd name="connsiteY6" fmla="*/ 285476 h 356845"/>
              <a:gd name="connsiteX7" fmla="*/ 0 w 305045"/>
              <a:gd name="connsiteY7" fmla="*/ 71369 h 3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45" h="356845">
                <a:moveTo>
                  <a:pt x="0" y="71369"/>
                </a:moveTo>
                <a:lnTo>
                  <a:pt x="152523" y="71369"/>
                </a:lnTo>
                <a:lnTo>
                  <a:pt x="152523" y="0"/>
                </a:lnTo>
                <a:lnTo>
                  <a:pt x="305045" y="178423"/>
                </a:lnTo>
                <a:lnTo>
                  <a:pt x="152523" y="356845"/>
                </a:lnTo>
                <a:lnTo>
                  <a:pt x="152523" y="285476"/>
                </a:lnTo>
                <a:lnTo>
                  <a:pt x="0" y="285476"/>
                </a:lnTo>
                <a:lnTo>
                  <a:pt x="0" y="71369"/>
                </a:lnTo>
                <a:close/>
              </a:path>
            </a:pathLst>
          </a:custGeom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EA3492">
                <a:tint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z="-25400" prstMaterial="plastic">
            <a:bevelT w="25400" h="25400"/>
            <a:bevelB w="25400" h="25400"/>
          </a:sp3d>
        </p:spPr>
        <p:style>
          <a:lnRef idx="1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0" tIns="71369" rIns="91513" bIns="71369" spcCol="1270" anchor="ctr"/>
          <a:lstStyle/>
          <a:p>
            <a:pPr algn="ctr" defTabSz="10668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24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4931786" y="2086203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Детейлинг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514570" y="2339449"/>
            <a:ext cx="305045" cy="356845"/>
          </a:xfrm>
          <a:custGeom>
            <a:avLst/>
            <a:gdLst>
              <a:gd name="connsiteX0" fmla="*/ 0 w 305045"/>
              <a:gd name="connsiteY0" fmla="*/ 71369 h 356845"/>
              <a:gd name="connsiteX1" fmla="*/ 152523 w 305045"/>
              <a:gd name="connsiteY1" fmla="*/ 71369 h 356845"/>
              <a:gd name="connsiteX2" fmla="*/ 152523 w 305045"/>
              <a:gd name="connsiteY2" fmla="*/ 0 h 356845"/>
              <a:gd name="connsiteX3" fmla="*/ 305045 w 305045"/>
              <a:gd name="connsiteY3" fmla="*/ 178423 h 356845"/>
              <a:gd name="connsiteX4" fmla="*/ 152523 w 305045"/>
              <a:gd name="connsiteY4" fmla="*/ 356845 h 356845"/>
              <a:gd name="connsiteX5" fmla="*/ 152523 w 305045"/>
              <a:gd name="connsiteY5" fmla="*/ 285476 h 356845"/>
              <a:gd name="connsiteX6" fmla="*/ 0 w 305045"/>
              <a:gd name="connsiteY6" fmla="*/ 285476 h 356845"/>
              <a:gd name="connsiteX7" fmla="*/ 0 w 305045"/>
              <a:gd name="connsiteY7" fmla="*/ 71369 h 35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45" h="356845">
                <a:moveTo>
                  <a:pt x="0" y="71369"/>
                </a:moveTo>
                <a:lnTo>
                  <a:pt x="152523" y="71369"/>
                </a:lnTo>
                <a:lnTo>
                  <a:pt x="152523" y="0"/>
                </a:lnTo>
                <a:lnTo>
                  <a:pt x="305045" y="178423"/>
                </a:lnTo>
                <a:lnTo>
                  <a:pt x="152523" y="356845"/>
                </a:lnTo>
                <a:lnTo>
                  <a:pt x="152523" y="285476"/>
                </a:lnTo>
                <a:lnTo>
                  <a:pt x="0" y="285476"/>
                </a:lnTo>
                <a:lnTo>
                  <a:pt x="0" y="71369"/>
                </a:lnTo>
                <a:close/>
              </a:path>
            </a:pathLst>
          </a:custGeom>
          <a:solidFill>
            <a:srgbClr val="EA3492">
              <a:tint val="6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EA3492">
                <a:tint val="6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z="-25400" prstMaterial="plastic">
            <a:bevelT w="25400" h="25400"/>
            <a:bevelB w="25400" h="25400"/>
          </a:sp3d>
        </p:spPr>
        <p:style>
          <a:lnRef idx="1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0" tIns="71369" rIns="91513" bIns="71369" spcCol="1270" anchor="ctr"/>
          <a:lstStyle/>
          <a:p>
            <a:pPr algn="ctr" defTabSz="10668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24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946238" y="2086203"/>
            <a:ext cx="1438894" cy="863336"/>
          </a:xfrm>
          <a:custGeom>
            <a:avLst/>
            <a:gdLst>
              <a:gd name="connsiteX0" fmla="*/ 0 w 1438894"/>
              <a:gd name="connsiteY0" fmla="*/ 86334 h 863336"/>
              <a:gd name="connsiteX1" fmla="*/ 86334 w 1438894"/>
              <a:gd name="connsiteY1" fmla="*/ 0 h 863336"/>
              <a:gd name="connsiteX2" fmla="*/ 1352560 w 1438894"/>
              <a:gd name="connsiteY2" fmla="*/ 0 h 863336"/>
              <a:gd name="connsiteX3" fmla="*/ 1438894 w 1438894"/>
              <a:gd name="connsiteY3" fmla="*/ 86334 h 863336"/>
              <a:gd name="connsiteX4" fmla="*/ 1438894 w 1438894"/>
              <a:gd name="connsiteY4" fmla="*/ 777002 h 863336"/>
              <a:gd name="connsiteX5" fmla="*/ 1352560 w 1438894"/>
              <a:gd name="connsiteY5" fmla="*/ 863336 h 863336"/>
              <a:gd name="connsiteX6" fmla="*/ 86334 w 1438894"/>
              <a:gd name="connsiteY6" fmla="*/ 863336 h 863336"/>
              <a:gd name="connsiteX7" fmla="*/ 0 w 1438894"/>
              <a:gd name="connsiteY7" fmla="*/ 777002 h 863336"/>
              <a:gd name="connsiteX8" fmla="*/ 0 w 1438894"/>
              <a:gd name="connsiteY8" fmla="*/ 86334 h 8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38894" h="863336">
                <a:moveTo>
                  <a:pt x="0" y="86334"/>
                </a:moveTo>
                <a:cubicBezTo>
                  <a:pt x="0" y="38653"/>
                  <a:pt x="38653" y="0"/>
                  <a:pt x="86334" y="0"/>
                </a:cubicBezTo>
                <a:lnTo>
                  <a:pt x="1352560" y="0"/>
                </a:lnTo>
                <a:cubicBezTo>
                  <a:pt x="1400241" y="0"/>
                  <a:pt x="1438894" y="38653"/>
                  <a:pt x="1438894" y="86334"/>
                </a:cubicBezTo>
                <a:lnTo>
                  <a:pt x="1438894" y="777002"/>
                </a:lnTo>
                <a:cubicBezTo>
                  <a:pt x="1438894" y="824683"/>
                  <a:pt x="1400241" y="863336"/>
                  <a:pt x="1352560" y="863336"/>
                </a:cubicBezTo>
                <a:lnTo>
                  <a:pt x="86334" y="863336"/>
                </a:lnTo>
                <a:cubicBezTo>
                  <a:pt x="38653" y="863336"/>
                  <a:pt x="0" y="824683"/>
                  <a:pt x="0" y="777002"/>
                </a:cubicBezTo>
                <a:lnTo>
                  <a:pt x="0" y="86334"/>
                </a:lnTo>
                <a:close/>
              </a:path>
            </a:pathLst>
          </a:custGeom>
          <a:solidFill>
            <a:srgbClr val="EA3492">
              <a:hueOff val="0"/>
              <a:satOff val="0"/>
              <a:lumOff val="0"/>
              <a:alphaOff val="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p3d prstMaterial="plastic">
            <a:bevelT w="50800" h="50800"/>
            <a:bevelB w="50800" h="50800"/>
          </a:sp3d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lIns="101486" tIns="101486" rIns="101486" bIns="101486" spcCol="1270" anchor="ctr"/>
          <a:lstStyle/>
          <a:p>
            <a:pPr algn="ctr" defTabSz="88900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ru-RU" sz="2000" b="1" dirty="0">
                <a:solidFill>
                  <a:srgbClr val="FFFFFF"/>
                </a:solidFill>
                <a:cs typeface="Arial"/>
              </a:rPr>
              <a:t>Промо</a:t>
            </a:r>
            <a:endParaRPr lang="en-GB" sz="2000" b="1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4465072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On-screen Show (4:3)</PresentationFormat>
  <Paragraphs>139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1_Тема Office</vt:lpstr>
      <vt:lpstr>Что такое маркетинг</vt:lpstr>
      <vt:lpstr>Что такое трейд маркетинг</vt:lpstr>
      <vt:lpstr>Задачи отдела ТМ 2014:</vt:lpstr>
      <vt:lpstr>Задачи отдела ТМ 2014:</vt:lpstr>
      <vt:lpstr>Задачи отдела ТМ 2014:</vt:lpstr>
      <vt:lpstr>Задачи отдела ТМ 2014:</vt:lpstr>
      <vt:lpstr>Задачи отдела ТМ 2014:</vt:lpstr>
      <vt:lpstr>Задачи отдела ТМ 2014:</vt:lpstr>
      <vt:lpstr>Задачи отдела ТМ 2014:</vt:lpstr>
      <vt:lpstr>План активностей 2014:</vt:lpstr>
      <vt:lpstr>План активностей 2014:</vt:lpstr>
      <vt:lpstr>План активностей 2014:</vt:lpstr>
      <vt:lpstr>План активностей 2014:</vt:lpstr>
      <vt:lpstr>План активностей 2014:</vt:lpstr>
      <vt:lpstr>Структура отдела ТМ: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такое маркетинг</dc:title>
  <dc:creator>Petrukhina, Tatiana</dc:creator>
  <cp:lastModifiedBy>Petrukhina, Tatiana</cp:lastModifiedBy>
  <cp:revision>1</cp:revision>
  <dcterms:created xsi:type="dcterms:W3CDTF">2006-08-16T00:00:00Z</dcterms:created>
  <dcterms:modified xsi:type="dcterms:W3CDTF">2014-04-16T08:06:43Z</dcterms:modified>
</cp:coreProperties>
</file>